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71" r:id="rId5"/>
    <p:sldId id="270" r:id="rId6"/>
    <p:sldId id="272"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355BCF-2CB2-46E1-8CD6-BF88C05B1F87}" v="123" dt="2025-08-16T15:22:21.201"/>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Χωρίς στυλ, χωρίς πλέγμα">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7" d="100"/>
          <a:sy n="67" d="100"/>
        </p:scale>
        <p:origin x="57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nstantinos Korfiatis" userId="02851b17-222d-4199-92c9-8477089d1cc4" providerId="ADAL" clId="{5D355BCF-2CB2-46E1-8CD6-BF88C05B1F87}"/>
    <pc:docChg chg="addSld delSld modSld">
      <pc:chgData name="Konstantinos Korfiatis" userId="02851b17-222d-4199-92c9-8477089d1cc4" providerId="ADAL" clId="{5D355BCF-2CB2-46E1-8CD6-BF88C05B1F87}" dt="2025-08-16T15:23:27.996" v="208" actId="1076"/>
      <pc:docMkLst>
        <pc:docMk/>
      </pc:docMkLst>
      <pc:sldChg chg="modSp mod">
        <pc:chgData name="Konstantinos Korfiatis" userId="02851b17-222d-4199-92c9-8477089d1cc4" providerId="ADAL" clId="{5D355BCF-2CB2-46E1-8CD6-BF88C05B1F87}" dt="2025-08-16T15:22:57.455" v="205" actId="20577"/>
        <pc:sldMkLst>
          <pc:docMk/>
          <pc:sldMk cId="3173142767" sldId="257"/>
        </pc:sldMkLst>
        <pc:spChg chg="mod">
          <ac:chgData name="Konstantinos Korfiatis" userId="02851b17-222d-4199-92c9-8477089d1cc4" providerId="ADAL" clId="{5D355BCF-2CB2-46E1-8CD6-BF88C05B1F87}" dt="2025-08-16T15:22:57.455" v="205" actId="20577"/>
          <ac:spMkLst>
            <pc:docMk/>
            <pc:sldMk cId="3173142767" sldId="257"/>
            <ac:spMk id="2" creationId="{F46E9515-F10E-FB50-F4AE-730BA5DEB201}"/>
          </ac:spMkLst>
        </pc:spChg>
      </pc:sldChg>
      <pc:sldChg chg="modSp">
        <pc:chgData name="Konstantinos Korfiatis" userId="02851b17-222d-4199-92c9-8477089d1cc4" providerId="ADAL" clId="{5D355BCF-2CB2-46E1-8CD6-BF88C05B1F87}" dt="2025-08-16T15:14:05.835" v="40" actId="20577"/>
        <pc:sldMkLst>
          <pc:docMk/>
          <pc:sldMk cId="2458885835" sldId="258"/>
        </pc:sldMkLst>
        <pc:spChg chg="mod">
          <ac:chgData name="Konstantinos Korfiatis" userId="02851b17-222d-4199-92c9-8477089d1cc4" providerId="ADAL" clId="{5D355BCF-2CB2-46E1-8CD6-BF88C05B1F87}" dt="2025-08-16T15:14:05.835" v="40" actId="20577"/>
          <ac:spMkLst>
            <pc:docMk/>
            <pc:sldMk cId="2458885835" sldId="258"/>
            <ac:spMk id="4" creationId="{4FCC4009-B32A-AE60-EEF3-49EAB60CBED2}"/>
          </ac:spMkLst>
        </pc:spChg>
      </pc:sldChg>
      <pc:sldChg chg="modSp mod">
        <pc:chgData name="Konstantinos Korfiatis" userId="02851b17-222d-4199-92c9-8477089d1cc4" providerId="ADAL" clId="{5D355BCF-2CB2-46E1-8CD6-BF88C05B1F87}" dt="2025-08-16T15:23:27.996" v="208" actId="1076"/>
        <pc:sldMkLst>
          <pc:docMk/>
          <pc:sldMk cId="60130545" sldId="259"/>
        </pc:sldMkLst>
        <pc:spChg chg="mod">
          <ac:chgData name="Konstantinos Korfiatis" userId="02851b17-222d-4199-92c9-8477089d1cc4" providerId="ADAL" clId="{5D355BCF-2CB2-46E1-8CD6-BF88C05B1F87}" dt="2025-08-16T15:23:27.996" v="208" actId="1076"/>
          <ac:spMkLst>
            <pc:docMk/>
            <pc:sldMk cId="60130545" sldId="259"/>
            <ac:spMk id="4" creationId="{26834663-C566-E337-25E6-86BCEAC44A65}"/>
          </ac:spMkLst>
        </pc:spChg>
      </pc:sldChg>
      <pc:sldChg chg="modSp mod">
        <pc:chgData name="Konstantinos Korfiatis" userId="02851b17-222d-4199-92c9-8477089d1cc4" providerId="ADAL" clId="{5D355BCF-2CB2-46E1-8CD6-BF88C05B1F87}" dt="2025-08-16T15:14:55.853" v="74" actId="20577"/>
        <pc:sldMkLst>
          <pc:docMk/>
          <pc:sldMk cId="3044966383" sldId="260"/>
        </pc:sldMkLst>
        <pc:graphicFrameChg chg="modGraphic">
          <ac:chgData name="Konstantinos Korfiatis" userId="02851b17-222d-4199-92c9-8477089d1cc4" providerId="ADAL" clId="{5D355BCF-2CB2-46E1-8CD6-BF88C05B1F87}" dt="2025-08-16T15:14:55.853" v="74" actId="20577"/>
          <ac:graphicFrameMkLst>
            <pc:docMk/>
            <pc:sldMk cId="3044966383" sldId="260"/>
            <ac:graphicFrameMk id="9" creationId="{FEFF01FF-7BD3-4131-458A-391D5FCD062E}"/>
          </ac:graphicFrameMkLst>
        </pc:graphicFrameChg>
      </pc:sldChg>
      <pc:sldChg chg="modSp mod">
        <pc:chgData name="Konstantinos Korfiatis" userId="02851b17-222d-4199-92c9-8477089d1cc4" providerId="ADAL" clId="{5D355BCF-2CB2-46E1-8CD6-BF88C05B1F87}" dt="2025-08-16T15:15:28.763" v="114" actId="20577"/>
        <pc:sldMkLst>
          <pc:docMk/>
          <pc:sldMk cId="2293153214" sldId="261"/>
        </pc:sldMkLst>
        <pc:spChg chg="mod">
          <ac:chgData name="Konstantinos Korfiatis" userId="02851b17-222d-4199-92c9-8477089d1cc4" providerId="ADAL" clId="{5D355BCF-2CB2-46E1-8CD6-BF88C05B1F87}" dt="2025-08-16T15:15:18.329" v="95" actId="20577"/>
          <ac:spMkLst>
            <pc:docMk/>
            <pc:sldMk cId="2293153214" sldId="261"/>
            <ac:spMk id="3" creationId="{B77775B3-4E65-2107-B86F-6ED9A59CE564}"/>
          </ac:spMkLst>
        </pc:spChg>
        <pc:spChg chg="mod">
          <ac:chgData name="Konstantinos Korfiatis" userId="02851b17-222d-4199-92c9-8477089d1cc4" providerId="ADAL" clId="{5D355BCF-2CB2-46E1-8CD6-BF88C05B1F87}" dt="2025-08-16T15:15:28.763" v="114" actId="20577"/>
          <ac:spMkLst>
            <pc:docMk/>
            <pc:sldMk cId="2293153214" sldId="261"/>
            <ac:spMk id="4" creationId="{DDDF1231-C2B2-E0DF-BC9C-9CE4C4D72063}"/>
          </ac:spMkLst>
        </pc:spChg>
      </pc:sldChg>
      <pc:sldChg chg="modSp">
        <pc:chgData name="Konstantinos Korfiatis" userId="02851b17-222d-4199-92c9-8477089d1cc4" providerId="ADAL" clId="{5D355BCF-2CB2-46E1-8CD6-BF88C05B1F87}" dt="2025-08-16T15:17:09.319" v="134" actId="20577"/>
        <pc:sldMkLst>
          <pc:docMk/>
          <pc:sldMk cId="3167910100" sldId="265"/>
        </pc:sldMkLst>
        <pc:spChg chg="mod">
          <ac:chgData name="Konstantinos Korfiatis" userId="02851b17-222d-4199-92c9-8477089d1cc4" providerId="ADAL" clId="{5D355BCF-2CB2-46E1-8CD6-BF88C05B1F87}" dt="2025-08-16T15:17:09.319" v="134" actId="20577"/>
          <ac:spMkLst>
            <pc:docMk/>
            <pc:sldMk cId="3167910100" sldId="265"/>
            <ac:spMk id="6" creationId="{8B29A0D7-F1E0-37F7-8D89-B00E20FB0218}"/>
          </ac:spMkLst>
        </pc:spChg>
      </pc:sldChg>
      <pc:sldChg chg="modSp">
        <pc:chgData name="Konstantinos Korfiatis" userId="02851b17-222d-4199-92c9-8477089d1cc4" providerId="ADAL" clId="{5D355BCF-2CB2-46E1-8CD6-BF88C05B1F87}" dt="2025-08-16T15:17:30.610" v="151" actId="20577"/>
        <pc:sldMkLst>
          <pc:docMk/>
          <pc:sldMk cId="1827800516" sldId="266"/>
        </pc:sldMkLst>
        <pc:spChg chg="mod">
          <ac:chgData name="Konstantinos Korfiatis" userId="02851b17-222d-4199-92c9-8477089d1cc4" providerId="ADAL" clId="{5D355BCF-2CB2-46E1-8CD6-BF88C05B1F87}" dt="2025-08-16T15:17:30.610" v="151" actId="20577"/>
          <ac:spMkLst>
            <pc:docMk/>
            <pc:sldMk cId="1827800516" sldId="266"/>
            <ac:spMk id="4" creationId="{41BD24E1-68F9-E69F-5509-C8AB63B9FA8D}"/>
          </ac:spMkLst>
        </pc:spChg>
      </pc:sldChg>
      <pc:sldChg chg="modSp mod">
        <pc:chgData name="Konstantinos Korfiatis" userId="02851b17-222d-4199-92c9-8477089d1cc4" providerId="ADAL" clId="{5D355BCF-2CB2-46E1-8CD6-BF88C05B1F87}" dt="2025-08-16T15:18:01.025" v="165" actId="20577"/>
        <pc:sldMkLst>
          <pc:docMk/>
          <pc:sldMk cId="3380493700" sldId="267"/>
        </pc:sldMkLst>
        <pc:spChg chg="mod">
          <ac:chgData name="Konstantinos Korfiatis" userId="02851b17-222d-4199-92c9-8477089d1cc4" providerId="ADAL" clId="{5D355BCF-2CB2-46E1-8CD6-BF88C05B1F87}" dt="2025-08-16T15:18:01.025" v="165" actId="20577"/>
          <ac:spMkLst>
            <pc:docMk/>
            <pc:sldMk cId="3380493700" sldId="267"/>
            <ac:spMk id="3" creationId="{9537034A-037F-3854-8141-5395B316A74A}"/>
          </ac:spMkLst>
        </pc:spChg>
      </pc:sldChg>
      <pc:sldChg chg="new del">
        <pc:chgData name="Konstantinos Korfiatis" userId="02851b17-222d-4199-92c9-8477089d1cc4" providerId="ADAL" clId="{5D355BCF-2CB2-46E1-8CD6-BF88C05B1F87}" dt="2025-08-16T15:18:47.051" v="168" actId="47"/>
        <pc:sldMkLst>
          <pc:docMk/>
          <pc:sldMk cId="1627223145" sldId="269"/>
        </pc:sldMkLst>
      </pc:sldChg>
      <pc:sldChg chg="addSp modSp new mod">
        <pc:chgData name="Konstantinos Korfiatis" userId="02851b17-222d-4199-92c9-8477089d1cc4" providerId="ADAL" clId="{5D355BCF-2CB2-46E1-8CD6-BF88C05B1F87}" dt="2025-08-16T15:22:36.978" v="191" actId="1076"/>
        <pc:sldMkLst>
          <pc:docMk/>
          <pc:sldMk cId="188606524" sldId="270"/>
        </pc:sldMkLst>
        <pc:spChg chg="add mod">
          <ac:chgData name="Konstantinos Korfiatis" userId="02851b17-222d-4199-92c9-8477089d1cc4" providerId="ADAL" clId="{5D355BCF-2CB2-46E1-8CD6-BF88C05B1F87}" dt="2025-08-16T15:22:36.978" v="191" actId="1076"/>
          <ac:spMkLst>
            <pc:docMk/>
            <pc:sldMk cId="188606524" sldId="270"/>
            <ac:spMk id="3" creationId="{0CB57C6B-0663-B12F-D3DB-D024CD06B9C3}"/>
          </ac:spMkLst>
        </pc:spChg>
        <pc:spChg chg="add mod">
          <ac:chgData name="Konstantinos Korfiatis" userId="02851b17-222d-4199-92c9-8477089d1cc4" providerId="ADAL" clId="{5D355BCF-2CB2-46E1-8CD6-BF88C05B1F87}" dt="2025-08-16T15:22:31.533" v="190" actId="1076"/>
          <ac:spMkLst>
            <pc:docMk/>
            <pc:sldMk cId="188606524" sldId="270"/>
            <ac:spMk id="5" creationId="{8B76A124-CBE3-CA89-32A0-15D76A849757}"/>
          </ac:spMkLst>
        </pc:spChg>
      </pc:sldChg>
      <pc:sldChg chg="addSp modSp new mod">
        <pc:chgData name="Konstantinos Korfiatis" userId="02851b17-222d-4199-92c9-8477089d1cc4" providerId="ADAL" clId="{5D355BCF-2CB2-46E1-8CD6-BF88C05B1F87}" dt="2025-08-16T15:23:08.854" v="207" actId="255"/>
        <pc:sldMkLst>
          <pc:docMk/>
          <pc:sldMk cId="344083442" sldId="271"/>
        </pc:sldMkLst>
        <pc:spChg chg="add mod">
          <ac:chgData name="Konstantinos Korfiatis" userId="02851b17-222d-4199-92c9-8477089d1cc4" providerId="ADAL" clId="{5D355BCF-2CB2-46E1-8CD6-BF88C05B1F87}" dt="2025-08-16T15:23:08.854" v="207" actId="255"/>
          <ac:spMkLst>
            <pc:docMk/>
            <pc:sldMk cId="344083442" sldId="271"/>
            <ac:spMk id="3" creationId="{2403A504-FC93-D479-0D66-6EF9E89F8542}"/>
          </ac:spMkLst>
        </pc:spChg>
      </pc:sldChg>
      <pc:sldChg chg="addSp modSp new mod">
        <pc:chgData name="Konstantinos Korfiatis" userId="02851b17-222d-4199-92c9-8477089d1cc4" providerId="ADAL" clId="{5D355BCF-2CB2-46E1-8CD6-BF88C05B1F87}" dt="2025-08-16T15:22:24.513" v="189" actId="1076"/>
        <pc:sldMkLst>
          <pc:docMk/>
          <pc:sldMk cId="3911275218" sldId="272"/>
        </pc:sldMkLst>
        <pc:spChg chg="add mod">
          <ac:chgData name="Konstantinos Korfiatis" userId="02851b17-222d-4199-92c9-8477089d1cc4" providerId="ADAL" clId="{5D355BCF-2CB2-46E1-8CD6-BF88C05B1F87}" dt="2025-08-16T15:22:24.513" v="189" actId="1076"/>
          <ac:spMkLst>
            <pc:docMk/>
            <pc:sldMk cId="3911275218" sldId="272"/>
            <ac:spMk id="3" creationId="{B737FC06-B34F-C3D1-91C4-132323F4AB60}"/>
          </ac:spMkLst>
        </pc:spChg>
      </pc:sldChg>
    </pc:docChg>
  </pc:docChgLst>
  <pc:docChgLst>
    <pc:chgData name="Konstantinos Korfiatis" userId="02851b17-222d-4199-92c9-8477089d1cc4" providerId="ADAL" clId="{3892CDF9-868B-4CCB-A849-907B4CFA41E8}"/>
    <pc:docChg chg="undo custSel modSld">
      <pc:chgData name="Konstantinos Korfiatis" userId="02851b17-222d-4199-92c9-8477089d1cc4" providerId="ADAL" clId="{3892CDF9-868B-4CCB-A849-907B4CFA41E8}" dt="2025-06-16T15:36:45.020" v="475" actId="255"/>
      <pc:docMkLst>
        <pc:docMk/>
      </pc:docMkLst>
      <pc:sldChg chg="addSp modSp mod">
        <pc:chgData name="Konstantinos Korfiatis" userId="02851b17-222d-4199-92c9-8477089d1cc4" providerId="ADAL" clId="{3892CDF9-868B-4CCB-A849-907B4CFA41E8}" dt="2025-06-16T14:12:12.386" v="184" actId="113"/>
        <pc:sldMkLst>
          <pc:docMk/>
          <pc:sldMk cId="3044966383" sldId="260"/>
        </pc:sldMkLst>
      </pc:sldChg>
      <pc:sldChg chg="modSp mod">
        <pc:chgData name="Konstantinos Korfiatis" userId="02851b17-222d-4199-92c9-8477089d1cc4" providerId="ADAL" clId="{3892CDF9-868B-4CCB-A849-907B4CFA41E8}" dt="2025-06-16T12:49:53.716" v="20" actId="20577"/>
        <pc:sldMkLst>
          <pc:docMk/>
          <pc:sldMk cId="2293153214" sldId="261"/>
        </pc:sldMkLst>
      </pc:sldChg>
      <pc:sldChg chg="modSp mod">
        <pc:chgData name="Konstantinos Korfiatis" userId="02851b17-222d-4199-92c9-8477089d1cc4" providerId="ADAL" clId="{3892CDF9-868B-4CCB-A849-907B4CFA41E8}" dt="2025-06-16T12:51:05.829" v="81" actId="20577"/>
        <pc:sldMkLst>
          <pc:docMk/>
          <pc:sldMk cId="1298697852" sldId="262"/>
        </pc:sldMkLst>
      </pc:sldChg>
      <pc:sldChg chg="modSp mod">
        <pc:chgData name="Konstantinos Korfiatis" userId="02851b17-222d-4199-92c9-8477089d1cc4" providerId="ADAL" clId="{3892CDF9-868B-4CCB-A849-907B4CFA41E8}" dt="2025-06-16T14:12:32.168" v="185" actId="113"/>
        <pc:sldMkLst>
          <pc:docMk/>
          <pc:sldMk cId="3252858876" sldId="263"/>
        </pc:sldMkLst>
      </pc:sldChg>
      <pc:sldChg chg="modSp mod">
        <pc:chgData name="Konstantinos Korfiatis" userId="02851b17-222d-4199-92c9-8477089d1cc4" providerId="ADAL" clId="{3892CDF9-868B-4CCB-A849-907B4CFA41E8}" dt="2025-06-16T14:13:20.033" v="187" actId="122"/>
        <pc:sldMkLst>
          <pc:docMk/>
          <pc:sldMk cId="2946411733" sldId="264"/>
        </pc:sldMkLst>
      </pc:sldChg>
      <pc:sldChg chg="modSp mod">
        <pc:chgData name="Konstantinos Korfiatis" userId="02851b17-222d-4199-92c9-8477089d1cc4" providerId="ADAL" clId="{3892CDF9-868B-4CCB-A849-907B4CFA41E8}" dt="2025-06-16T14:13:57.961" v="188" actId="113"/>
        <pc:sldMkLst>
          <pc:docMk/>
          <pc:sldMk cId="3167910100" sldId="265"/>
        </pc:sldMkLst>
      </pc:sldChg>
      <pc:sldChg chg="modSp mod">
        <pc:chgData name="Konstantinos Korfiatis" userId="02851b17-222d-4199-92c9-8477089d1cc4" providerId="ADAL" clId="{3892CDF9-868B-4CCB-A849-907B4CFA41E8}" dt="2025-06-16T14:18:40.433" v="283" actId="1076"/>
        <pc:sldMkLst>
          <pc:docMk/>
          <pc:sldMk cId="1827800516" sldId="266"/>
        </pc:sldMkLst>
      </pc:sldChg>
      <pc:sldChg chg="modSp">
        <pc:chgData name="Konstantinos Korfiatis" userId="02851b17-222d-4199-92c9-8477089d1cc4" providerId="ADAL" clId="{3892CDF9-868B-4CCB-A849-907B4CFA41E8}" dt="2025-06-16T14:23:25.323" v="403" actId="20577"/>
        <pc:sldMkLst>
          <pc:docMk/>
          <pc:sldMk cId="3380493700" sldId="267"/>
        </pc:sldMkLst>
      </pc:sldChg>
      <pc:sldChg chg="modSp mod">
        <pc:chgData name="Konstantinos Korfiatis" userId="02851b17-222d-4199-92c9-8477089d1cc4" providerId="ADAL" clId="{3892CDF9-868B-4CCB-A849-907B4CFA41E8}" dt="2025-06-16T15:36:45.020" v="475" actId="255"/>
        <pc:sldMkLst>
          <pc:docMk/>
          <pc:sldMk cId="2198665230" sldId="268"/>
        </pc:sldMkLst>
      </pc:sldChg>
    </pc:docChg>
  </pc:docChgLst>
</pc:chgInfo>
</file>

<file path=ppt/diagrams/_rels/data1.xml.rels><?xml version="1.0" encoding="UTF-8" standalone="yes"?>
<Relationships xmlns="http://schemas.openxmlformats.org/package/2006/relationships"><Relationship Id="rId8" Type="http://schemas.openxmlformats.org/officeDocument/2006/relationships/slide" Target="../slides/slide9.xml"/><Relationship Id="rId3" Type="http://schemas.openxmlformats.org/officeDocument/2006/relationships/slide" Target="../slides/slide13.xml"/><Relationship Id="rId7" Type="http://schemas.openxmlformats.org/officeDocument/2006/relationships/slide" Target="../slides/slide8.xml"/><Relationship Id="rId2" Type="http://schemas.openxmlformats.org/officeDocument/2006/relationships/slide" Target="../slides/slide6.xml"/><Relationship Id="rId1" Type="http://schemas.openxmlformats.org/officeDocument/2006/relationships/slide" Target="../slides/slide5.xml"/><Relationship Id="rId6" Type="http://schemas.openxmlformats.org/officeDocument/2006/relationships/slide" Target="../slides/slide7.xml"/><Relationship Id="rId11" Type="http://schemas.openxmlformats.org/officeDocument/2006/relationships/slide" Target="../slides/slide11.xml"/><Relationship Id="rId5" Type="http://schemas.openxmlformats.org/officeDocument/2006/relationships/slide" Target="../slides/slide15.xml"/><Relationship Id="rId10" Type="http://schemas.openxmlformats.org/officeDocument/2006/relationships/slide" Target="../slides/slide12.xml"/><Relationship Id="rId4" Type="http://schemas.openxmlformats.org/officeDocument/2006/relationships/slide" Target="../slides/slide14.xml"/><Relationship Id="rId9"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BC8F71-327A-4A64-8232-90F191A383AA}" type="doc">
      <dgm:prSet loTypeId="urn:microsoft.com/office/officeart/2005/8/layout/radial1" loCatId="cycle" qsTypeId="urn:microsoft.com/office/officeart/2005/8/quickstyle/3d1" qsCatId="3D" csTypeId="urn:microsoft.com/office/officeart/2005/8/colors/accent0_1" csCatId="mainScheme" phldr="1"/>
      <dgm:spPr/>
      <dgm:t>
        <a:bodyPr/>
        <a:lstStyle/>
        <a:p>
          <a:endParaRPr lang="el-GR"/>
        </a:p>
      </dgm:t>
    </dgm:pt>
    <dgm:pt modelId="{7B4DC1AB-65DF-4D03-94B6-A4B306F7C200}">
      <dgm:prSet phldrT="[Κείμενο]"/>
      <dgm:spPr>
        <a:solidFill>
          <a:schemeClr val="bg2">
            <a:lumMod val="90000"/>
          </a:schemeClr>
        </a:solidFill>
      </dgm:spPr>
      <dgm:t>
        <a:bodyPr/>
        <a:lstStyle/>
        <a:p>
          <a:r>
            <a:rPr lang="en-US" dirty="0"/>
            <a:t>WIA curriculum Tool</a:t>
          </a:r>
          <a:endParaRPr lang="el-GR" dirty="0"/>
        </a:p>
      </dgm:t>
    </dgm:pt>
    <dgm:pt modelId="{D4CEBEC7-B5F5-4BEC-8680-9BA1C695E0B0}" type="parTrans" cxnId="{86864006-8B9D-404C-B93D-86C56CB32797}">
      <dgm:prSet/>
      <dgm:spPr/>
      <dgm:t>
        <a:bodyPr/>
        <a:lstStyle/>
        <a:p>
          <a:endParaRPr lang="el-GR"/>
        </a:p>
      </dgm:t>
    </dgm:pt>
    <dgm:pt modelId="{138EBA44-A265-4E58-923C-BC112E97A3AA}" type="sibTrans" cxnId="{86864006-8B9D-404C-B93D-86C56CB32797}">
      <dgm:prSet/>
      <dgm:spPr/>
      <dgm:t>
        <a:bodyPr/>
        <a:lstStyle/>
        <a:p>
          <a:endParaRPr lang="el-GR"/>
        </a:p>
      </dgm:t>
    </dgm:pt>
    <dgm:pt modelId="{F9A5458A-0807-4EE0-B858-1A6A4C11EE22}">
      <dgm:prSet phldrT="[Κείμενο]" custT="1"/>
      <dgm:spPr>
        <a:solidFill>
          <a:schemeClr val="bg2"/>
        </a:solidFill>
      </dgm:spPr>
      <dgm:t>
        <a:bodyPr/>
        <a:lstStyle/>
        <a:p>
          <a:r>
            <a:rPr lang="en-US" sz="1100" b="1" dirty="0"/>
            <a:t>Curriculum Theme (or focus area) </a:t>
          </a:r>
          <a:endParaRPr lang="el-GR" sz="1100"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DB138037-0D50-4917-B452-58334957E9E1}" type="parTrans" cxnId="{6D8B974B-527A-4E54-9346-1B83B2FA0A32}">
      <dgm:prSet/>
      <dgm:spPr/>
      <dgm:t>
        <a:bodyPr/>
        <a:lstStyle/>
        <a:p>
          <a:endParaRPr lang="el-GR"/>
        </a:p>
      </dgm:t>
    </dgm:pt>
    <dgm:pt modelId="{4BCD6F13-7E51-4C85-AF60-DEED70DCF2E6}" type="sibTrans" cxnId="{6D8B974B-527A-4E54-9346-1B83B2FA0A32}">
      <dgm:prSet/>
      <dgm:spPr/>
      <dgm:t>
        <a:bodyPr/>
        <a:lstStyle/>
        <a:p>
          <a:endParaRPr lang="el-GR"/>
        </a:p>
      </dgm:t>
    </dgm:pt>
    <dgm:pt modelId="{6257751D-E2B5-499F-93F7-23D88E7D4F11}">
      <dgm:prSet phldrT="[Κείμενο]" custT="1"/>
      <dgm:spPr>
        <a:solidFill>
          <a:schemeClr val="bg2"/>
        </a:solidFill>
      </dgm:spPr>
      <dgm:t>
        <a:bodyPr/>
        <a:lstStyle/>
        <a:p>
          <a:r>
            <a:rPr lang="en-US" sz="1100" b="1" dirty="0"/>
            <a:t>Duration</a:t>
          </a:r>
          <a:r>
            <a:rPr lang="en-US" sz="1000" dirty="0"/>
            <a:t> </a:t>
          </a:r>
          <a:endParaRPr lang="el-GR" sz="1000"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7E08AE6D-34D1-43F3-96C5-5DACB9407D57}" type="parTrans" cxnId="{DB8DD9EF-8354-4FE9-B252-6E92E9C1041F}">
      <dgm:prSet/>
      <dgm:spPr/>
      <dgm:t>
        <a:bodyPr/>
        <a:lstStyle/>
        <a:p>
          <a:endParaRPr lang="el-GR"/>
        </a:p>
      </dgm:t>
    </dgm:pt>
    <dgm:pt modelId="{1278F448-2DDC-495F-B3ED-958E98C6173E}" type="sibTrans" cxnId="{DB8DD9EF-8354-4FE9-B252-6E92E9C1041F}">
      <dgm:prSet/>
      <dgm:spPr/>
      <dgm:t>
        <a:bodyPr/>
        <a:lstStyle/>
        <a:p>
          <a:endParaRPr lang="el-GR"/>
        </a:p>
      </dgm:t>
    </dgm:pt>
    <dgm:pt modelId="{F26B82D9-5AAA-4E75-915A-1661E78D0C8C}">
      <dgm:prSet phldrT="[Κείμενο]"/>
      <dgm:spPr>
        <a:solidFill>
          <a:schemeClr val="bg2"/>
        </a:solidFill>
      </dgm:spPr>
      <dgm:t>
        <a:bodyPr/>
        <a:lstStyle/>
        <a:p>
          <a:r>
            <a:rPr lang="en-US" b="1" dirty="0"/>
            <a:t>Institute Environment, Culture and Institutional Policies</a:t>
          </a:r>
          <a:endParaRPr lang="el-GR"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98B57E81-48F8-4503-A1E1-396A0DCF8B39}" type="parTrans" cxnId="{E5260DAE-CBED-48FD-9F25-B12955F2F1DC}">
      <dgm:prSet/>
      <dgm:spPr/>
      <dgm:t>
        <a:bodyPr/>
        <a:lstStyle/>
        <a:p>
          <a:endParaRPr lang="el-GR"/>
        </a:p>
      </dgm:t>
    </dgm:pt>
    <dgm:pt modelId="{571D566A-82BD-494D-990B-D2F1C729F384}" type="sibTrans" cxnId="{E5260DAE-CBED-48FD-9F25-B12955F2F1DC}">
      <dgm:prSet/>
      <dgm:spPr/>
      <dgm:t>
        <a:bodyPr/>
        <a:lstStyle/>
        <a:p>
          <a:endParaRPr lang="el-GR"/>
        </a:p>
      </dgm:t>
    </dgm:pt>
    <dgm:pt modelId="{A71C33D8-3523-42D4-B482-F81DF92342D8}">
      <dgm:prSet phldrT="[Κείμενο]" custT="1"/>
      <dgm:spPr>
        <a:solidFill>
          <a:schemeClr val="bg2"/>
        </a:solidFill>
      </dgm:spPr>
      <dgm:t>
        <a:bodyPr/>
        <a:lstStyle/>
        <a:p>
          <a:r>
            <a:rPr lang="en-US" sz="1100" b="1" dirty="0"/>
            <a:t>Community and Stakeholders engagement</a:t>
          </a:r>
          <a:endParaRPr lang="el-GR" sz="1100" dirty="0"/>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5449D5B6-0AF3-4D36-A124-F2CA0AB3060F}" type="parTrans" cxnId="{EB2BC4A7-BBA4-44B1-8900-87C3D6EAAE04}">
      <dgm:prSet/>
      <dgm:spPr/>
      <dgm:t>
        <a:bodyPr/>
        <a:lstStyle/>
        <a:p>
          <a:endParaRPr lang="el-GR"/>
        </a:p>
      </dgm:t>
    </dgm:pt>
    <dgm:pt modelId="{49B21B6A-6A3D-4A7E-81A4-54BFDC45E7CA}" type="sibTrans" cxnId="{EB2BC4A7-BBA4-44B1-8900-87C3D6EAAE04}">
      <dgm:prSet/>
      <dgm:spPr/>
      <dgm:t>
        <a:bodyPr/>
        <a:lstStyle/>
        <a:p>
          <a:endParaRPr lang="el-GR"/>
        </a:p>
      </dgm:t>
    </dgm:pt>
    <dgm:pt modelId="{2B1BB009-F422-4478-B7C3-6F532195176C}">
      <dgm:prSet phldrT="[Κείμενο]" custT="1"/>
      <dgm:spPr>
        <a:solidFill>
          <a:schemeClr val="bg2"/>
        </a:solidFill>
      </dgm:spPr>
      <dgm:t>
        <a:bodyPr/>
        <a:lstStyle/>
        <a:p>
          <a:r>
            <a:rPr lang="en-US" sz="1100" b="1" dirty="0"/>
            <a:t>Monitoring and Reflection</a:t>
          </a:r>
          <a:r>
            <a:rPr lang="en-US" sz="1100" dirty="0"/>
            <a:t> (rather than Assessment and Evaluation)</a:t>
          </a:r>
          <a:endParaRPr lang="el-GR" sz="1100" dirty="0"/>
        </a:p>
      </dgm:t>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48B21B5A-CE09-4261-80F9-89CF2FDDD736}" type="parTrans" cxnId="{3FB64A53-F4F4-44EF-B3C5-DF4EBA59DE62}">
      <dgm:prSet/>
      <dgm:spPr/>
      <dgm:t>
        <a:bodyPr/>
        <a:lstStyle/>
        <a:p>
          <a:endParaRPr lang="el-GR"/>
        </a:p>
      </dgm:t>
    </dgm:pt>
    <dgm:pt modelId="{BF8965A5-C2EF-4DAA-BD42-A57D1B72B8AD}" type="sibTrans" cxnId="{3FB64A53-F4F4-44EF-B3C5-DF4EBA59DE62}">
      <dgm:prSet/>
      <dgm:spPr/>
      <dgm:t>
        <a:bodyPr/>
        <a:lstStyle/>
        <a:p>
          <a:endParaRPr lang="el-GR"/>
        </a:p>
      </dgm:t>
    </dgm:pt>
    <dgm:pt modelId="{1E265210-4470-46A4-B15F-177024DB6CD3}">
      <dgm:prSet phldrT="[Κείμενο]" custT="1"/>
      <dgm:spPr>
        <a:solidFill>
          <a:schemeClr val="bg2"/>
        </a:solidFill>
      </dgm:spPr>
      <dgm:t>
        <a:bodyPr/>
        <a:lstStyle/>
        <a:p>
          <a:r>
            <a:rPr lang="en-US" sz="1100" b="1" dirty="0"/>
            <a:t>Implementation Timeline</a:t>
          </a:r>
          <a:endParaRPr lang="el-GR" sz="1100" dirty="0"/>
        </a:p>
      </dgm:t>
      <dgm:extLst>
        <a:ext uri="{E40237B7-FDA0-4F09-8148-C483321AD2D9}">
          <dgm14:cNvPr xmlns:dgm14="http://schemas.microsoft.com/office/drawing/2010/diagram" id="0" name="">
            <a:hlinkClick xmlns:r="http://schemas.openxmlformats.org/officeDocument/2006/relationships" r:id="rId6" action="ppaction://hlinksldjump"/>
          </dgm14:cNvPr>
        </a:ext>
      </dgm:extLst>
    </dgm:pt>
    <dgm:pt modelId="{3E6BACDA-0A20-4056-BD62-3AA63086A302}" type="parTrans" cxnId="{42C3570D-6911-4FA9-962D-029F768915B3}">
      <dgm:prSet/>
      <dgm:spPr/>
      <dgm:t>
        <a:bodyPr/>
        <a:lstStyle/>
        <a:p>
          <a:endParaRPr lang="el-GR"/>
        </a:p>
      </dgm:t>
    </dgm:pt>
    <dgm:pt modelId="{5278516D-19CB-4544-BDC2-50D79111BC5E}" type="sibTrans" cxnId="{42C3570D-6911-4FA9-962D-029F768915B3}">
      <dgm:prSet/>
      <dgm:spPr/>
      <dgm:t>
        <a:bodyPr/>
        <a:lstStyle/>
        <a:p>
          <a:endParaRPr lang="el-GR"/>
        </a:p>
      </dgm:t>
    </dgm:pt>
    <dgm:pt modelId="{86853B57-1DA5-4665-AE50-B1315E78ADDE}">
      <dgm:prSet phldrT="[Κείμενο]" custT="1"/>
      <dgm:spPr>
        <a:solidFill>
          <a:schemeClr val="bg2"/>
        </a:solidFill>
      </dgm:spPr>
      <dgm:t>
        <a:bodyPr/>
        <a:lstStyle/>
        <a:p>
          <a:r>
            <a:rPr lang="en-US" sz="1100" b="1" dirty="0"/>
            <a:t>Vision (objective)</a:t>
          </a:r>
          <a:endParaRPr lang="el-GR" sz="1100" dirty="0"/>
        </a:p>
      </dgm:t>
      <dgm:extLst>
        <a:ext uri="{E40237B7-FDA0-4F09-8148-C483321AD2D9}">
          <dgm14:cNvPr xmlns:dgm14="http://schemas.microsoft.com/office/drawing/2010/diagram" id="0" name="">
            <a:hlinkClick xmlns:r="http://schemas.openxmlformats.org/officeDocument/2006/relationships" r:id="rId7" action="ppaction://hlinksldjump"/>
          </dgm14:cNvPr>
        </a:ext>
      </dgm:extLst>
    </dgm:pt>
    <dgm:pt modelId="{6997F5F6-64CA-498E-9F94-570F389C4974}" type="parTrans" cxnId="{BE175ED1-4E50-40F9-A0C8-045CA03EE6FA}">
      <dgm:prSet/>
      <dgm:spPr/>
      <dgm:t>
        <a:bodyPr/>
        <a:lstStyle/>
        <a:p>
          <a:endParaRPr lang="el-GR"/>
        </a:p>
      </dgm:t>
    </dgm:pt>
    <dgm:pt modelId="{3E933441-FC48-4E48-8B5C-4930B6F4F0F7}" type="sibTrans" cxnId="{BE175ED1-4E50-40F9-A0C8-045CA03EE6FA}">
      <dgm:prSet/>
      <dgm:spPr/>
      <dgm:t>
        <a:bodyPr/>
        <a:lstStyle/>
        <a:p>
          <a:endParaRPr lang="el-GR"/>
        </a:p>
      </dgm:t>
    </dgm:pt>
    <dgm:pt modelId="{F5F983CC-9647-42C2-9A50-44D2B0592892}">
      <dgm:prSet phldrT="[Κείμενο]" custT="1"/>
      <dgm:spPr>
        <a:solidFill>
          <a:schemeClr val="bg2"/>
        </a:solidFill>
      </dgm:spPr>
      <dgm:t>
        <a:bodyPr/>
        <a:lstStyle/>
        <a:p>
          <a:r>
            <a:rPr lang="en-US" sz="1100" b="1" dirty="0"/>
            <a:t>Strategic goals</a:t>
          </a:r>
          <a:endParaRPr lang="el-GR" sz="1100" dirty="0"/>
        </a:p>
      </dgm:t>
      <dgm:extLst>
        <a:ext uri="{E40237B7-FDA0-4F09-8148-C483321AD2D9}">
          <dgm14:cNvPr xmlns:dgm14="http://schemas.microsoft.com/office/drawing/2010/diagram" id="0" name="">
            <a:hlinkClick xmlns:r="http://schemas.openxmlformats.org/officeDocument/2006/relationships" r:id="rId8" action="ppaction://hlinksldjump"/>
          </dgm14:cNvPr>
        </a:ext>
      </dgm:extLst>
    </dgm:pt>
    <dgm:pt modelId="{4C70D322-1CFD-42B0-8DCA-C7703FA21964}" type="parTrans" cxnId="{4E340BB1-3EE2-4257-A030-424EE2C3A5D9}">
      <dgm:prSet/>
      <dgm:spPr/>
      <dgm:t>
        <a:bodyPr/>
        <a:lstStyle/>
        <a:p>
          <a:endParaRPr lang="el-GR"/>
        </a:p>
      </dgm:t>
    </dgm:pt>
    <dgm:pt modelId="{68D20E63-AB0D-4A2C-BDCC-3C75D736B8C2}" type="sibTrans" cxnId="{4E340BB1-3EE2-4257-A030-424EE2C3A5D9}">
      <dgm:prSet/>
      <dgm:spPr/>
      <dgm:t>
        <a:bodyPr/>
        <a:lstStyle/>
        <a:p>
          <a:endParaRPr lang="el-GR"/>
        </a:p>
      </dgm:t>
    </dgm:pt>
    <dgm:pt modelId="{E4676C12-14BA-45DF-B5B8-C4F77C4EE9A4}">
      <dgm:prSet phldrT="[Κείμενο]" custT="1"/>
      <dgm:spPr>
        <a:solidFill>
          <a:schemeClr val="bg2"/>
        </a:solidFill>
      </dgm:spPr>
      <dgm:t>
        <a:bodyPr/>
        <a:lstStyle/>
        <a:p>
          <a:r>
            <a:rPr lang="en-US" sz="1100" b="1" dirty="0"/>
            <a:t>Pedagogical Aims (Key Learning Outcomes?)</a:t>
          </a:r>
          <a:endParaRPr lang="el-GR" sz="1100" dirty="0"/>
        </a:p>
      </dgm:t>
      <dgm:extLst>
        <a:ext uri="{E40237B7-FDA0-4F09-8148-C483321AD2D9}">
          <dgm14:cNvPr xmlns:dgm14="http://schemas.microsoft.com/office/drawing/2010/diagram" id="0" name="">
            <a:hlinkClick xmlns:r="http://schemas.openxmlformats.org/officeDocument/2006/relationships" r:id="rId9" action="ppaction://hlinksldjump"/>
          </dgm14:cNvPr>
        </a:ext>
      </dgm:extLst>
    </dgm:pt>
    <dgm:pt modelId="{7875184A-11F8-4852-ACF7-6B3534AFE2CE}" type="parTrans" cxnId="{0321CC98-3FFC-4E86-B209-D836C8822BEA}">
      <dgm:prSet/>
      <dgm:spPr/>
      <dgm:t>
        <a:bodyPr/>
        <a:lstStyle/>
        <a:p>
          <a:endParaRPr lang="el-GR"/>
        </a:p>
      </dgm:t>
    </dgm:pt>
    <dgm:pt modelId="{4C193992-2239-49BD-BBB3-95C1C09EE60B}" type="sibTrans" cxnId="{0321CC98-3FFC-4E86-B209-D836C8822BEA}">
      <dgm:prSet/>
      <dgm:spPr/>
      <dgm:t>
        <a:bodyPr/>
        <a:lstStyle/>
        <a:p>
          <a:endParaRPr lang="el-GR"/>
        </a:p>
      </dgm:t>
    </dgm:pt>
    <dgm:pt modelId="{52DB57BF-2EC3-4ABF-ACA1-33148137819B}">
      <dgm:prSet phldrT="[Κείμενο]"/>
      <dgm:spPr>
        <a:solidFill>
          <a:schemeClr val="bg2"/>
        </a:solidFill>
      </dgm:spPr>
      <dgm:t>
        <a:bodyPr/>
        <a:lstStyle/>
        <a:p>
          <a:r>
            <a:rPr lang="en-US" b="1" dirty="0"/>
            <a:t>Pedagogy and Learning</a:t>
          </a:r>
          <a:r>
            <a:rPr lang="en-US" dirty="0"/>
            <a:t> </a:t>
          </a:r>
          <a:endParaRPr lang="el-GR" dirty="0"/>
        </a:p>
      </dgm:t>
      <dgm:extLst>
        <a:ext uri="{E40237B7-FDA0-4F09-8148-C483321AD2D9}">
          <dgm14:cNvPr xmlns:dgm14="http://schemas.microsoft.com/office/drawing/2010/diagram" id="0" name="">
            <a:hlinkClick xmlns:r="http://schemas.openxmlformats.org/officeDocument/2006/relationships" r:id="rId10" action="ppaction://hlinksldjump"/>
          </dgm14:cNvPr>
        </a:ext>
      </dgm:extLst>
    </dgm:pt>
    <dgm:pt modelId="{B9325FE7-90CF-4F09-B522-DEE34573B57A}" type="parTrans" cxnId="{9111D7C0-D45A-4AE7-A3CA-B4FE71F79824}">
      <dgm:prSet/>
      <dgm:spPr/>
      <dgm:t>
        <a:bodyPr/>
        <a:lstStyle/>
        <a:p>
          <a:endParaRPr lang="el-GR"/>
        </a:p>
      </dgm:t>
    </dgm:pt>
    <dgm:pt modelId="{EC5E6DEE-3967-4956-BB8D-F89125D19656}" type="sibTrans" cxnId="{9111D7C0-D45A-4AE7-A3CA-B4FE71F79824}">
      <dgm:prSet/>
      <dgm:spPr/>
      <dgm:t>
        <a:bodyPr/>
        <a:lstStyle/>
        <a:p>
          <a:endParaRPr lang="el-GR"/>
        </a:p>
      </dgm:t>
    </dgm:pt>
    <dgm:pt modelId="{2A0AC212-D203-4DE2-8DB4-BC394940D9C9}">
      <dgm:prSet/>
      <dgm:spPr>
        <a:solidFill>
          <a:schemeClr val="bg2"/>
        </a:solidFill>
      </dgm:spPr>
      <dgm:t>
        <a:bodyPr/>
        <a:lstStyle/>
        <a:p>
          <a:r>
            <a:rPr lang="en-US" b="1" dirty="0"/>
            <a:t>Curriculum Integration Plan </a:t>
          </a:r>
          <a:endParaRPr lang="el-GR" dirty="0"/>
        </a:p>
      </dgm:t>
      <dgm:extLst>
        <a:ext uri="{E40237B7-FDA0-4F09-8148-C483321AD2D9}">
          <dgm14:cNvPr xmlns:dgm14="http://schemas.microsoft.com/office/drawing/2010/diagram" id="0" name="">
            <a:hlinkClick xmlns:r="http://schemas.openxmlformats.org/officeDocument/2006/relationships" r:id="rId11" action="ppaction://hlinksldjump"/>
          </dgm14:cNvPr>
        </a:ext>
      </dgm:extLst>
    </dgm:pt>
    <dgm:pt modelId="{EAFA0675-E96F-44EA-8455-1CA5A1F7ACB0}" type="parTrans" cxnId="{58A5F0A9-E110-4ECD-A5D2-65C1CA7C4971}">
      <dgm:prSet/>
      <dgm:spPr/>
      <dgm:t>
        <a:bodyPr/>
        <a:lstStyle/>
        <a:p>
          <a:endParaRPr lang="el-GR"/>
        </a:p>
      </dgm:t>
    </dgm:pt>
    <dgm:pt modelId="{63B8EF35-06BF-42D9-B1E2-DE251B7ECEE8}" type="sibTrans" cxnId="{58A5F0A9-E110-4ECD-A5D2-65C1CA7C4971}">
      <dgm:prSet/>
      <dgm:spPr/>
      <dgm:t>
        <a:bodyPr/>
        <a:lstStyle/>
        <a:p>
          <a:endParaRPr lang="el-GR"/>
        </a:p>
      </dgm:t>
    </dgm:pt>
    <dgm:pt modelId="{06DB148A-694C-4B71-8174-C627BA37FE0C}" type="pres">
      <dgm:prSet presAssocID="{00BC8F71-327A-4A64-8232-90F191A383AA}" presName="cycle" presStyleCnt="0">
        <dgm:presLayoutVars>
          <dgm:chMax val="1"/>
          <dgm:dir/>
          <dgm:animLvl val="ctr"/>
          <dgm:resizeHandles val="exact"/>
        </dgm:presLayoutVars>
      </dgm:prSet>
      <dgm:spPr/>
    </dgm:pt>
    <dgm:pt modelId="{C0AAB67C-6333-456C-AA37-D9A59D059B5B}" type="pres">
      <dgm:prSet presAssocID="{7B4DC1AB-65DF-4D03-94B6-A4B306F7C200}" presName="centerShape" presStyleLbl="node0" presStyleIdx="0" presStyleCnt="1" custScaleX="161051" custScaleY="161051"/>
      <dgm:spPr/>
    </dgm:pt>
    <dgm:pt modelId="{BD601093-7DF5-4926-8F5D-CC92A6261481}" type="pres">
      <dgm:prSet presAssocID="{DB138037-0D50-4917-B452-58334957E9E1}" presName="Name9" presStyleLbl="parChTrans1D2" presStyleIdx="0" presStyleCnt="11"/>
      <dgm:spPr/>
    </dgm:pt>
    <dgm:pt modelId="{D6D46AE3-DDD6-4D76-8388-20BAEBF293F7}" type="pres">
      <dgm:prSet presAssocID="{DB138037-0D50-4917-B452-58334957E9E1}" presName="connTx" presStyleLbl="parChTrans1D2" presStyleIdx="0" presStyleCnt="11"/>
      <dgm:spPr/>
    </dgm:pt>
    <dgm:pt modelId="{1B68800E-8D0E-4DEF-B98F-FF697EDCD420}" type="pres">
      <dgm:prSet presAssocID="{F9A5458A-0807-4EE0-B858-1A6A4C11EE22}" presName="node" presStyleLbl="node1" presStyleIdx="0" presStyleCnt="11" custScaleX="151476" custScaleY="110000">
        <dgm:presLayoutVars>
          <dgm:bulletEnabled val="1"/>
        </dgm:presLayoutVars>
      </dgm:prSet>
      <dgm:spPr/>
    </dgm:pt>
    <dgm:pt modelId="{EA171BC0-AEAE-4235-9FAD-BE03A6CB1A07}" type="pres">
      <dgm:prSet presAssocID="{7E08AE6D-34D1-43F3-96C5-5DACB9407D57}" presName="Name9" presStyleLbl="parChTrans1D2" presStyleIdx="1" presStyleCnt="11"/>
      <dgm:spPr/>
    </dgm:pt>
    <dgm:pt modelId="{888966DB-ED2D-4D74-A61C-2BF176F2545B}" type="pres">
      <dgm:prSet presAssocID="{7E08AE6D-34D1-43F3-96C5-5DACB9407D57}" presName="connTx" presStyleLbl="parChTrans1D2" presStyleIdx="1" presStyleCnt="11"/>
      <dgm:spPr/>
    </dgm:pt>
    <dgm:pt modelId="{6CF851F4-E7A8-4CB9-BD42-BCE1F472A77D}" type="pres">
      <dgm:prSet presAssocID="{6257751D-E2B5-499F-93F7-23D88E7D4F11}" presName="node" presStyleLbl="node1" presStyleIdx="1" presStyleCnt="11" custScaleX="151476" custScaleY="110000" custRadScaleRad="83203" custRadScaleInc="36053">
        <dgm:presLayoutVars>
          <dgm:bulletEnabled val="1"/>
        </dgm:presLayoutVars>
      </dgm:prSet>
      <dgm:spPr/>
    </dgm:pt>
    <dgm:pt modelId="{90B233A1-E7DD-4690-B2B7-402C9D2A4AE9}" type="pres">
      <dgm:prSet presAssocID="{3E6BACDA-0A20-4056-BD62-3AA63086A302}" presName="Name9" presStyleLbl="parChTrans1D2" presStyleIdx="2" presStyleCnt="11"/>
      <dgm:spPr/>
    </dgm:pt>
    <dgm:pt modelId="{C3B8A738-E936-4110-8AF3-BC189800E049}" type="pres">
      <dgm:prSet presAssocID="{3E6BACDA-0A20-4056-BD62-3AA63086A302}" presName="connTx" presStyleLbl="parChTrans1D2" presStyleIdx="2" presStyleCnt="11"/>
      <dgm:spPr/>
    </dgm:pt>
    <dgm:pt modelId="{86B6073F-9EC1-4B48-A61E-42FAD389C51A}" type="pres">
      <dgm:prSet presAssocID="{1E265210-4470-46A4-B15F-177024DB6CD3}" presName="node" presStyleLbl="node1" presStyleIdx="2" presStyleCnt="11" custScaleX="151476" custScaleY="110000" custRadScaleRad="124409" custRadScaleInc="39219">
        <dgm:presLayoutVars>
          <dgm:bulletEnabled val="1"/>
        </dgm:presLayoutVars>
      </dgm:prSet>
      <dgm:spPr/>
    </dgm:pt>
    <dgm:pt modelId="{E23A0A46-DE49-4048-AE47-672A4A7E0CDA}" type="pres">
      <dgm:prSet presAssocID="{6997F5F6-64CA-498E-9F94-570F389C4974}" presName="Name9" presStyleLbl="parChTrans1D2" presStyleIdx="3" presStyleCnt="11"/>
      <dgm:spPr/>
    </dgm:pt>
    <dgm:pt modelId="{A7264C5D-0EA5-4F42-A5DE-62C6CBF33972}" type="pres">
      <dgm:prSet presAssocID="{6997F5F6-64CA-498E-9F94-570F389C4974}" presName="connTx" presStyleLbl="parChTrans1D2" presStyleIdx="3" presStyleCnt="11"/>
      <dgm:spPr/>
    </dgm:pt>
    <dgm:pt modelId="{A027CB41-70A3-44F5-84FE-26E03B64BDB9}" type="pres">
      <dgm:prSet presAssocID="{86853B57-1DA5-4665-AE50-B1315E78ADDE}" presName="node" presStyleLbl="node1" presStyleIdx="3" presStyleCnt="11" custScaleX="151476" custScaleY="110000">
        <dgm:presLayoutVars>
          <dgm:bulletEnabled val="1"/>
        </dgm:presLayoutVars>
      </dgm:prSet>
      <dgm:spPr/>
    </dgm:pt>
    <dgm:pt modelId="{EE531344-FAA9-43EC-9B8E-A54CFE49A8C3}" type="pres">
      <dgm:prSet presAssocID="{4C70D322-1CFD-42B0-8DCA-C7703FA21964}" presName="Name9" presStyleLbl="parChTrans1D2" presStyleIdx="4" presStyleCnt="11"/>
      <dgm:spPr/>
    </dgm:pt>
    <dgm:pt modelId="{C5213B78-B695-40F0-8771-3E10B70D12C3}" type="pres">
      <dgm:prSet presAssocID="{4C70D322-1CFD-42B0-8DCA-C7703FA21964}" presName="connTx" presStyleLbl="parChTrans1D2" presStyleIdx="4" presStyleCnt="11"/>
      <dgm:spPr/>
    </dgm:pt>
    <dgm:pt modelId="{B116AA9C-93BD-4E10-B22B-B815A84BC17C}" type="pres">
      <dgm:prSet presAssocID="{F5F983CC-9647-42C2-9A50-44D2B0592892}" presName="node" presStyleLbl="node1" presStyleIdx="4" presStyleCnt="11" custScaleX="151476" custScaleY="110000" custRadScaleRad="123371" custRadScaleInc="-43299">
        <dgm:presLayoutVars>
          <dgm:bulletEnabled val="1"/>
        </dgm:presLayoutVars>
      </dgm:prSet>
      <dgm:spPr/>
    </dgm:pt>
    <dgm:pt modelId="{5982CD52-5D65-46F3-BEB6-03A785E40CC6}" type="pres">
      <dgm:prSet presAssocID="{7875184A-11F8-4852-ACF7-6B3534AFE2CE}" presName="Name9" presStyleLbl="parChTrans1D2" presStyleIdx="5" presStyleCnt="11"/>
      <dgm:spPr/>
    </dgm:pt>
    <dgm:pt modelId="{BFF2BE1F-0AEC-4B67-9B2E-ED4A523B6128}" type="pres">
      <dgm:prSet presAssocID="{7875184A-11F8-4852-ACF7-6B3534AFE2CE}" presName="connTx" presStyleLbl="parChTrans1D2" presStyleIdx="5" presStyleCnt="11"/>
      <dgm:spPr/>
    </dgm:pt>
    <dgm:pt modelId="{865A5521-7710-494D-8D4B-3004BB9C9C4F}" type="pres">
      <dgm:prSet presAssocID="{E4676C12-14BA-45DF-B5B8-C4F77C4EE9A4}" presName="node" presStyleLbl="node1" presStyleIdx="5" presStyleCnt="11" custScaleX="151476" custScaleY="110000" custRadScaleRad="87056" custRadScaleInc="-13887">
        <dgm:presLayoutVars>
          <dgm:bulletEnabled val="1"/>
        </dgm:presLayoutVars>
      </dgm:prSet>
      <dgm:spPr/>
    </dgm:pt>
    <dgm:pt modelId="{5F442E55-8A70-4364-89C4-1DDED13E5763}" type="pres">
      <dgm:prSet presAssocID="{EAFA0675-E96F-44EA-8455-1CA5A1F7ACB0}" presName="Name9" presStyleLbl="parChTrans1D2" presStyleIdx="6" presStyleCnt="11"/>
      <dgm:spPr/>
    </dgm:pt>
    <dgm:pt modelId="{563160ED-E82B-4B99-9060-4F09488D52C0}" type="pres">
      <dgm:prSet presAssocID="{EAFA0675-E96F-44EA-8455-1CA5A1F7ACB0}" presName="connTx" presStyleLbl="parChTrans1D2" presStyleIdx="6" presStyleCnt="11"/>
      <dgm:spPr/>
    </dgm:pt>
    <dgm:pt modelId="{055D4797-6BBD-4C1B-B9E3-3831E8E501BD}" type="pres">
      <dgm:prSet presAssocID="{2A0AC212-D203-4DE2-8DB4-BC394940D9C9}" presName="node" presStyleLbl="node1" presStyleIdx="6" presStyleCnt="11" custScaleX="137705" custRadScaleRad="98590" custRadScaleInc="32097">
        <dgm:presLayoutVars>
          <dgm:bulletEnabled val="1"/>
        </dgm:presLayoutVars>
      </dgm:prSet>
      <dgm:spPr/>
    </dgm:pt>
    <dgm:pt modelId="{33C59327-419A-4934-9EC5-FCB489D860B0}" type="pres">
      <dgm:prSet presAssocID="{B9325FE7-90CF-4F09-B522-DEE34573B57A}" presName="Name9" presStyleLbl="parChTrans1D2" presStyleIdx="7" presStyleCnt="11"/>
      <dgm:spPr/>
    </dgm:pt>
    <dgm:pt modelId="{42741650-FD08-47E0-A537-435A8571C6F5}" type="pres">
      <dgm:prSet presAssocID="{B9325FE7-90CF-4F09-B522-DEE34573B57A}" presName="connTx" presStyleLbl="parChTrans1D2" presStyleIdx="7" presStyleCnt="11"/>
      <dgm:spPr/>
    </dgm:pt>
    <dgm:pt modelId="{639238F8-D605-4B45-A458-375534EF99FE}" type="pres">
      <dgm:prSet presAssocID="{52DB57BF-2EC3-4ABF-ACA1-33148137819B}" presName="node" presStyleLbl="node1" presStyleIdx="7" presStyleCnt="11" custScaleX="151476" custScaleY="110000" custRadScaleRad="129786" custRadScaleInc="64816">
        <dgm:presLayoutVars>
          <dgm:bulletEnabled val="1"/>
        </dgm:presLayoutVars>
      </dgm:prSet>
      <dgm:spPr/>
    </dgm:pt>
    <dgm:pt modelId="{E37A830A-85DD-4C2C-AEF5-FD03A92992B3}" type="pres">
      <dgm:prSet presAssocID="{98B57E81-48F8-4503-A1E1-396A0DCF8B39}" presName="Name9" presStyleLbl="parChTrans1D2" presStyleIdx="8" presStyleCnt="11"/>
      <dgm:spPr/>
    </dgm:pt>
    <dgm:pt modelId="{1112D4C4-EECE-47A3-A93B-41FA0E46445F}" type="pres">
      <dgm:prSet presAssocID="{98B57E81-48F8-4503-A1E1-396A0DCF8B39}" presName="connTx" presStyleLbl="parChTrans1D2" presStyleIdx="8" presStyleCnt="11"/>
      <dgm:spPr/>
    </dgm:pt>
    <dgm:pt modelId="{1705FD4C-E8CD-4304-AACC-335E50CED6B0}" type="pres">
      <dgm:prSet presAssocID="{F26B82D9-5AAA-4E75-915A-1661E78D0C8C}" presName="node" presStyleLbl="node1" presStyleIdx="8" presStyleCnt="11" custScaleX="151476" custScaleY="110000" custRadScaleRad="103396" custRadScaleInc="14940">
        <dgm:presLayoutVars>
          <dgm:bulletEnabled val="1"/>
        </dgm:presLayoutVars>
      </dgm:prSet>
      <dgm:spPr/>
    </dgm:pt>
    <dgm:pt modelId="{1F4225D2-B8CE-430F-873D-8AB8B1C54815}" type="pres">
      <dgm:prSet presAssocID="{5449D5B6-0AF3-4D36-A124-F2CA0AB3060F}" presName="Name9" presStyleLbl="parChTrans1D2" presStyleIdx="9" presStyleCnt="11"/>
      <dgm:spPr/>
    </dgm:pt>
    <dgm:pt modelId="{3674E7A7-66F8-470E-8715-6BD939FFFAB1}" type="pres">
      <dgm:prSet presAssocID="{5449D5B6-0AF3-4D36-A124-F2CA0AB3060F}" presName="connTx" presStyleLbl="parChTrans1D2" presStyleIdx="9" presStyleCnt="11"/>
      <dgm:spPr/>
    </dgm:pt>
    <dgm:pt modelId="{4961EA39-89E2-4066-8A50-F3725D5003A6}" type="pres">
      <dgm:prSet presAssocID="{A71C33D8-3523-42D4-B482-F81DF92342D8}" presName="node" presStyleLbl="node1" presStyleIdx="9" presStyleCnt="11" custScaleX="151476" custScaleY="110000" custRadScaleRad="125303" custRadScaleInc="-37954">
        <dgm:presLayoutVars>
          <dgm:bulletEnabled val="1"/>
        </dgm:presLayoutVars>
      </dgm:prSet>
      <dgm:spPr/>
    </dgm:pt>
    <dgm:pt modelId="{A71F7148-D4E0-4618-9931-6F7DC1119941}" type="pres">
      <dgm:prSet presAssocID="{48B21B5A-CE09-4261-80F9-89CF2FDDD736}" presName="Name9" presStyleLbl="parChTrans1D2" presStyleIdx="10" presStyleCnt="11"/>
      <dgm:spPr/>
    </dgm:pt>
    <dgm:pt modelId="{39B216AE-3530-430A-B928-D147A48FB725}" type="pres">
      <dgm:prSet presAssocID="{48B21B5A-CE09-4261-80F9-89CF2FDDD736}" presName="connTx" presStyleLbl="parChTrans1D2" presStyleIdx="10" presStyleCnt="11"/>
      <dgm:spPr/>
    </dgm:pt>
    <dgm:pt modelId="{160F4064-4F89-4F5D-9390-6A1D078D2425}" type="pres">
      <dgm:prSet presAssocID="{2B1BB009-F422-4478-B7C3-6F532195176C}" presName="node" presStyleLbl="node1" presStyleIdx="10" presStyleCnt="11" custScaleX="151476" custScaleY="110000" custRadScaleRad="83320" custRadScaleInc="-31869">
        <dgm:presLayoutVars>
          <dgm:bulletEnabled val="1"/>
        </dgm:presLayoutVars>
      </dgm:prSet>
      <dgm:spPr/>
    </dgm:pt>
  </dgm:ptLst>
  <dgm:cxnLst>
    <dgm:cxn modelId="{86864006-8B9D-404C-B93D-86C56CB32797}" srcId="{00BC8F71-327A-4A64-8232-90F191A383AA}" destId="{7B4DC1AB-65DF-4D03-94B6-A4B306F7C200}" srcOrd="0" destOrd="0" parTransId="{D4CEBEC7-B5F5-4BEC-8680-9BA1C695E0B0}" sibTransId="{138EBA44-A265-4E58-923C-BC112E97A3AA}"/>
    <dgm:cxn modelId="{CD0F7909-7A56-465C-9882-EFE493AB455B}" type="presOf" srcId="{F9A5458A-0807-4EE0-B858-1A6A4C11EE22}" destId="{1B68800E-8D0E-4DEF-B98F-FF697EDCD420}" srcOrd="0" destOrd="0" presId="urn:microsoft.com/office/officeart/2005/8/layout/radial1"/>
    <dgm:cxn modelId="{42C3570D-6911-4FA9-962D-029F768915B3}" srcId="{7B4DC1AB-65DF-4D03-94B6-A4B306F7C200}" destId="{1E265210-4470-46A4-B15F-177024DB6CD3}" srcOrd="2" destOrd="0" parTransId="{3E6BACDA-0A20-4056-BD62-3AA63086A302}" sibTransId="{5278516D-19CB-4544-BDC2-50D79111BC5E}"/>
    <dgm:cxn modelId="{080FFC11-9E4F-43D1-AFEB-B8D55CE3B92D}" type="presOf" srcId="{7875184A-11F8-4852-ACF7-6B3534AFE2CE}" destId="{BFF2BE1F-0AEC-4B67-9B2E-ED4A523B6128}" srcOrd="1" destOrd="0" presId="urn:microsoft.com/office/officeart/2005/8/layout/radial1"/>
    <dgm:cxn modelId="{A62CBF13-882B-48D6-9933-4C7CDED8AB1C}" type="presOf" srcId="{E4676C12-14BA-45DF-B5B8-C4F77C4EE9A4}" destId="{865A5521-7710-494D-8D4B-3004BB9C9C4F}" srcOrd="0" destOrd="0" presId="urn:microsoft.com/office/officeart/2005/8/layout/radial1"/>
    <dgm:cxn modelId="{C0D01E15-75FE-4CE9-A9A8-E2A4CAE1D81A}" type="presOf" srcId="{2A0AC212-D203-4DE2-8DB4-BC394940D9C9}" destId="{055D4797-6BBD-4C1B-B9E3-3831E8E501BD}" srcOrd="0" destOrd="0" presId="urn:microsoft.com/office/officeart/2005/8/layout/radial1"/>
    <dgm:cxn modelId="{CD12EF1B-45EA-4852-9A06-DA8521B77FF8}" type="presOf" srcId="{6997F5F6-64CA-498E-9F94-570F389C4974}" destId="{E23A0A46-DE49-4048-AE47-672A4A7E0CDA}" srcOrd="0" destOrd="0" presId="urn:microsoft.com/office/officeart/2005/8/layout/radial1"/>
    <dgm:cxn modelId="{3700B21E-6D5D-446F-AA21-00E101CC4DE5}" type="presOf" srcId="{2B1BB009-F422-4478-B7C3-6F532195176C}" destId="{160F4064-4F89-4F5D-9390-6A1D078D2425}" srcOrd="0" destOrd="0" presId="urn:microsoft.com/office/officeart/2005/8/layout/radial1"/>
    <dgm:cxn modelId="{7C9A0121-5036-4C9D-A70C-32EDB8B51591}" type="presOf" srcId="{48B21B5A-CE09-4261-80F9-89CF2FDDD736}" destId="{39B216AE-3530-430A-B928-D147A48FB725}" srcOrd="1" destOrd="0" presId="urn:microsoft.com/office/officeart/2005/8/layout/radial1"/>
    <dgm:cxn modelId="{4B307928-E60A-4991-9CE9-A7BC1C1946D8}" type="presOf" srcId="{4C70D322-1CFD-42B0-8DCA-C7703FA21964}" destId="{C5213B78-B695-40F0-8771-3E10B70D12C3}" srcOrd="1" destOrd="0" presId="urn:microsoft.com/office/officeart/2005/8/layout/radial1"/>
    <dgm:cxn modelId="{AE64B736-3A12-49A2-94D9-0ED18CE4F360}" type="presOf" srcId="{6257751D-E2B5-499F-93F7-23D88E7D4F11}" destId="{6CF851F4-E7A8-4CB9-BD42-BCE1F472A77D}" srcOrd="0" destOrd="0" presId="urn:microsoft.com/office/officeart/2005/8/layout/radial1"/>
    <dgm:cxn modelId="{E2563638-C569-4FB1-9D9B-CA025BE9BE90}" type="presOf" srcId="{A71C33D8-3523-42D4-B482-F81DF92342D8}" destId="{4961EA39-89E2-4066-8A50-F3725D5003A6}" srcOrd="0" destOrd="0" presId="urn:microsoft.com/office/officeart/2005/8/layout/radial1"/>
    <dgm:cxn modelId="{5388DD3B-A20B-4350-A7CB-274FF130832E}" type="presOf" srcId="{F26B82D9-5AAA-4E75-915A-1661E78D0C8C}" destId="{1705FD4C-E8CD-4304-AACC-335E50CED6B0}" srcOrd="0" destOrd="0" presId="urn:microsoft.com/office/officeart/2005/8/layout/radial1"/>
    <dgm:cxn modelId="{DDB5523C-89AF-4146-998A-3A8CE29B0AB7}" type="presOf" srcId="{B9325FE7-90CF-4F09-B522-DEE34573B57A}" destId="{33C59327-419A-4934-9EC5-FCB489D860B0}" srcOrd="0" destOrd="0" presId="urn:microsoft.com/office/officeart/2005/8/layout/radial1"/>
    <dgm:cxn modelId="{5E481E49-B1A0-4C9C-9A74-CCDDBBD0834A}" type="presOf" srcId="{DB138037-0D50-4917-B452-58334957E9E1}" destId="{D6D46AE3-DDD6-4D76-8388-20BAEBF293F7}" srcOrd="1" destOrd="0" presId="urn:microsoft.com/office/officeart/2005/8/layout/radial1"/>
    <dgm:cxn modelId="{3F755B49-6314-4FE4-9B3E-B2CFAC10DFFE}" type="presOf" srcId="{DB138037-0D50-4917-B452-58334957E9E1}" destId="{BD601093-7DF5-4926-8F5D-CC92A6261481}" srcOrd="0" destOrd="0" presId="urn:microsoft.com/office/officeart/2005/8/layout/radial1"/>
    <dgm:cxn modelId="{6D8B974B-527A-4E54-9346-1B83B2FA0A32}" srcId="{7B4DC1AB-65DF-4D03-94B6-A4B306F7C200}" destId="{F9A5458A-0807-4EE0-B858-1A6A4C11EE22}" srcOrd="0" destOrd="0" parTransId="{DB138037-0D50-4917-B452-58334957E9E1}" sibTransId="{4BCD6F13-7E51-4C85-AF60-DEED70DCF2E6}"/>
    <dgm:cxn modelId="{82DBBA72-8B75-493B-B765-06C672B90846}" type="presOf" srcId="{EAFA0675-E96F-44EA-8455-1CA5A1F7ACB0}" destId="{563160ED-E82B-4B99-9060-4F09488D52C0}" srcOrd="1" destOrd="0" presId="urn:microsoft.com/office/officeart/2005/8/layout/radial1"/>
    <dgm:cxn modelId="{3FB64A53-F4F4-44EF-B3C5-DF4EBA59DE62}" srcId="{7B4DC1AB-65DF-4D03-94B6-A4B306F7C200}" destId="{2B1BB009-F422-4478-B7C3-6F532195176C}" srcOrd="10" destOrd="0" parTransId="{48B21B5A-CE09-4261-80F9-89CF2FDDD736}" sibTransId="{BF8965A5-C2EF-4DAA-BD42-A57D1B72B8AD}"/>
    <dgm:cxn modelId="{77402755-EB20-48CF-A1DE-75446B71213F}" type="presOf" srcId="{52DB57BF-2EC3-4ABF-ACA1-33148137819B}" destId="{639238F8-D605-4B45-A458-375534EF99FE}" srcOrd="0" destOrd="0" presId="urn:microsoft.com/office/officeart/2005/8/layout/radial1"/>
    <dgm:cxn modelId="{B1826355-8E32-457F-B8EC-59978DE7EA1C}" type="presOf" srcId="{4C70D322-1CFD-42B0-8DCA-C7703FA21964}" destId="{EE531344-FAA9-43EC-9B8E-A54CFE49A8C3}" srcOrd="0" destOrd="0" presId="urn:microsoft.com/office/officeart/2005/8/layout/radial1"/>
    <dgm:cxn modelId="{0F1C937F-C1D8-4CFE-ACB2-E37F8027A609}" type="presOf" srcId="{B9325FE7-90CF-4F09-B522-DEE34573B57A}" destId="{42741650-FD08-47E0-A537-435A8571C6F5}" srcOrd="1" destOrd="0" presId="urn:microsoft.com/office/officeart/2005/8/layout/radial1"/>
    <dgm:cxn modelId="{DA767485-0C05-4D44-937E-AA4867191AC9}" type="presOf" srcId="{98B57E81-48F8-4503-A1E1-396A0DCF8B39}" destId="{E37A830A-85DD-4C2C-AEF5-FD03A92992B3}" srcOrd="0" destOrd="0" presId="urn:microsoft.com/office/officeart/2005/8/layout/radial1"/>
    <dgm:cxn modelId="{AF33E38F-B30B-42D0-BA85-26CA2350E302}" type="presOf" srcId="{EAFA0675-E96F-44EA-8455-1CA5A1F7ACB0}" destId="{5F442E55-8A70-4364-89C4-1DDED13E5763}" srcOrd="0" destOrd="0" presId="urn:microsoft.com/office/officeart/2005/8/layout/radial1"/>
    <dgm:cxn modelId="{32DC3891-522E-43D6-9E6D-45650F33A0BA}" type="presOf" srcId="{3E6BACDA-0A20-4056-BD62-3AA63086A302}" destId="{C3B8A738-E936-4110-8AF3-BC189800E049}" srcOrd="1" destOrd="0" presId="urn:microsoft.com/office/officeart/2005/8/layout/radial1"/>
    <dgm:cxn modelId="{0321CC98-3FFC-4E86-B209-D836C8822BEA}" srcId="{7B4DC1AB-65DF-4D03-94B6-A4B306F7C200}" destId="{E4676C12-14BA-45DF-B5B8-C4F77C4EE9A4}" srcOrd="5" destOrd="0" parTransId="{7875184A-11F8-4852-ACF7-6B3534AFE2CE}" sibTransId="{4C193992-2239-49BD-BBB3-95C1C09EE60B}"/>
    <dgm:cxn modelId="{279188A5-D37F-4FA0-AA9F-9A4DF7D50C1F}" type="presOf" srcId="{5449D5B6-0AF3-4D36-A124-F2CA0AB3060F}" destId="{1F4225D2-B8CE-430F-873D-8AB8B1C54815}" srcOrd="0" destOrd="0" presId="urn:microsoft.com/office/officeart/2005/8/layout/radial1"/>
    <dgm:cxn modelId="{883EEDA6-A173-4D23-96F6-1C8B47E4A33B}" type="presOf" srcId="{00BC8F71-327A-4A64-8232-90F191A383AA}" destId="{06DB148A-694C-4B71-8174-C627BA37FE0C}" srcOrd="0" destOrd="0" presId="urn:microsoft.com/office/officeart/2005/8/layout/radial1"/>
    <dgm:cxn modelId="{EB2BC4A7-BBA4-44B1-8900-87C3D6EAAE04}" srcId="{7B4DC1AB-65DF-4D03-94B6-A4B306F7C200}" destId="{A71C33D8-3523-42D4-B482-F81DF92342D8}" srcOrd="9" destOrd="0" parTransId="{5449D5B6-0AF3-4D36-A124-F2CA0AB3060F}" sibTransId="{49B21B6A-6A3D-4A7E-81A4-54BFDC45E7CA}"/>
    <dgm:cxn modelId="{25F5D4A7-E746-4947-8088-2AA74CDD8BB8}" type="presOf" srcId="{98B57E81-48F8-4503-A1E1-396A0DCF8B39}" destId="{1112D4C4-EECE-47A3-A93B-41FA0E46445F}" srcOrd="1" destOrd="0" presId="urn:microsoft.com/office/officeart/2005/8/layout/radial1"/>
    <dgm:cxn modelId="{58A5F0A9-E110-4ECD-A5D2-65C1CA7C4971}" srcId="{7B4DC1AB-65DF-4D03-94B6-A4B306F7C200}" destId="{2A0AC212-D203-4DE2-8DB4-BC394940D9C9}" srcOrd="6" destOrd="0" parTransId="{EAFA0675-E96F-44EA-8455-1CA5A1F7ACB0}" sibTransId="{63B8EF35-06BF-42D9-B1E2-DE251B7ECEE8}"/>
    <dgm:cxn modelId="{4DC9A0AA-04D8-4A55-8DA5-B2EAFC8D419D}" type="presOf" srcId="{7875184A-11F8-4852-ACF7-6B3534AFE2CE}" destId="{5982CD52-5D65-46F3-BEB6-03A785E40CC6}" srcOrd="0" destOrd="0" presId="urn:microsoft.com/office/officeart/2005/8/layout/radial1"/>
    <dgm:cxn modelId="{49AAC4AA-FDE5-4BD8-96E0-9798A98A5863}" type="presOf" srcId="{7B4DC1AB-65DF-4D03-94B6-A4B306F7C200}" destId="{C0AAB67C-6333-456C-AA37-D9A59D059B5B}" srcOrd="0" destOrd="0" presId="urn:microsoft.com/office/officeart/2005/8/layout/radial1"/>
    <dgm:cxn modelId="{E5260DAE-CBED-48FD-9F25-B12955F2F1DC}" srcId="{7B4DC1AB-65DF-4D03-94B6-A4B306F7C200}" destId="{F26B82D9-5AAA-4E75-915A-1661E78D0C8C}" srcOrd="8" destOrd="0" parTransId="{98B57E81-48F8-4503-A1E1-396A0DCF8B39}" sibTransId="{571D566A-82BD-494D-990B-D2F1C729F384}"/>
    <dgm:cxn modelId="{4E340BB1-3EE2-4257-A030-424EE2C3A5D9}" srcId="{7B4DC1AB-65DF-4D03-94B6-A4B306F7C200}" destId="{F5F983CC-9647-42C2-9A50-44D2B0592892}" srcOrd="4" destOrd="0" parTransId="{4C70D322-1CFD-42B0-8DCA-C7703FA21964}" sibTransId="{68D20E63-AB0D-4A2C-BDCC-3C75D736B8C2}"/>
    <dgm:cxn modelId="{2CA261B3-03A1-4719-9486-055815626EE7}" type="presOf" srcId="{F5F983CC-9647-42C2-9A50-44D2B0592892}" destId="{B116AA9C-93BD-4E10-B22B-B815A84BC17C}" srcOrd="0" destOrd="0" presId="urn:microsoft.com/office/officeart/2005/8/layout/radial1"/>
    <dgm:cxn modelId="{3A5299B3-0C96-49CE-8FC9-71F84D4D6EBD}" type="presOf" srcId="{1E265210-4470-46A4-B15F-177024DB6CD3}" destId="{86B6073F-9EC1-4B48-A61E-42FAD389C51A}" srcOrd="0" destOrd="0" presId="urn:microsoft.com/office/officeart/2005/8/layout/radial1"/>
    <dgm:cxn modelId="{D5E6A2BD-1605-45FC-8CDC-F8CB36E5B26E}" type="presOf" srcId="{6997F5F6-64CA-498E-9F94-570F389C4974}" destId="{A7264C5D-0EA5-4F42-A5DE-62C6CBF33972}" srcOrd="1" destOrd="0" presId="urn:microsoft.com/office/officeart/2005/8/layout/radial1"/>
    <dgm:cxn modelId="{542E1EC0-1F08-40DB-AA7B-55FAD68B5967}" type="presOf" srcId="{3E6BACDA-0A20-4056-BD62-3AA63086A302}" destId="{90B233A1-E7DD-4690-B2B7-402C9D2A4AE9}" srcOrd="0" destOrd="0" presId="urn:microsoft.com/office/officeart/2005/8/layout/radial1"/>
    <dgm:cxn modelId="{9111D7C0-D45A-4AE7-A3CA-B4FE71F79824}" srcId="{7B4DC1AB-65DF-4D03-94B6-A4B306F7C200}" destId="{52DB57BF-2EC3-4ABF-ACA1-33148137819B}" srcOrd="7" destOrd="0" parTransId="{B9325FE7-90CF-4F09-B522-DEE34573B57A}" sibTransId="{EC5E6DEE-3967-4956-BB8D-F89125D19656}"/>
    <dgm:cxn modelId="{84E60BC8-4312-44D3-B8B5-4674D531DCCA}" type="presOf" srcId="{86853B57-1DA5-4665-AE50-B1315E78ADDE}" destId="{A027CB41-70A3-44F5-84FE-26E03B64BDB9}" srcOrd="0" destOrd="0" presId="urn:microsoft.com/office/officeart/2005/8/layout/radial1"/>
    <dgm:cxn modelId="{BE175ED1-4E50-40F9-A0C8-045CA03EE6FA}" srcId="{7B4DC1AB-65DF-4D03-94B6-A4B306F7C200}" destId="{86853B57-1DA5-4665-AE50-B1315E78ADDE}" srcOrd="3" destOrd="0" parTransId="{6997F5F6-64CA-498E-9F94-570F389C4974}" sibTransId="{3E933441-FC48-4E48-8B5C-4930B6F4F0F7}"/>
    <dgm:cxn modelId="{87AF15D9-C14A-42BC-AE82-8F76CCF29116}" type="presOf" srcId="{7E08AE6D-34D1-43F3-96C5-5DACB9407D57}" destId="{888966DB-ED2D-4D74-A61C-2BF176F2545B}" srcOrd="1" destOrd="0" presId="urn:microsoft.com/office/officeart/2005/8/layout/radial1"/>
    <dgm:cxn modelId="{7DB089EF-01A4-40E8-816A-F2921AC2AF10}" type="presOf" srcId="{7E08AE6D-34D1-43F3-96C5-5DACB9407D57}" destId="{EA171BC0-AEAE-4235-9FAD-BE03A6CB1A07}" srcOrd="0" destOrd="0" presId="urn:microsoft.com/office/officeart/2005/8/layout/radial1"/>
    <dgm:cxn modelId="{DB8DD9EF-8354-4FE9-B252-6E92E9C1041F}" srcId="{7B4DC1AB-65DF-4D03-94B6-A4B306F7C200}" destId="{6257751D-E2B5-499F-93F7-23D88E7D4F11}" srcOrd="1" destOrd="0" parTransId="{7E08AE6D-34D1-43F3-96C5-5DACB9407D57}" sibTransId="{1278F448-2DDC-495F-B3ED-958E98C6173E}"/>
    <dgm:cxn modelId="{58FC45F1-A34C-462E-804D-0EA08F531E8A}" type="presOf" srcId="{48B21B5A-CE09-4261-80F9-89CF2FDDD736}" destId="{A71F7148-D4E0-4618-9931-6F7DC1119941}" srcOrd="0" destOrd="0" presId="urn:microsoft.com/office/officeart/2005/8/layout/radial1"/>
    <dgm:cxn modelId="{A3D588F7-8167-4F49-B494-4F6FD4763D63}" type="presOf" srcId="{5449D5B6-0AF3-4D36-A124-F2CA0AB3060F}" destId="{3674E7A7-66F8-470E-8715-6BD939FFFAB1}" srcOrd="1" destOrd="0" presId="urn:microsoft.com/office/officeart/2005/8/layout/radial1"/>
    <dgm:cxn modelId="{0047EFBE-4D35-4543-BD60-2AB08344AC68}" type="presParOf" srcId="{06DB148A-694C-4B71-8174-C627BA37FE0C}" destId="{C0AAB67C-6333-456C-AA37-D9A59D059B5B}" srcOrd="0" destOrd="0" presId="urn:microsoft.com/office/officeart/2005/8/layout/radial1"/>
    <dgm:cxn modelId="{949CBA44-DE88-41E5-91F7-19D87ED8F129}" type="presParOf" srcId="{06DB148A-694C-4B71-8174-C627BA37FE0C}" destId="{BD601093-7DF5-4926-8F5D-CC92A6261481}" srcOrd="1" destOrd="0" presId="urn:microsoft.com/office/officeart/2005/8/layout/radial1"/>
    <dgm:cxn modelId="{A9AF73F8-FB75-437F-99BC-74F13E54708A}" type="presParOf" srcId="{BD601093-7DF5-4926-8F5D-CC92A6261481}" destId="{D6D46AE3-DDD6-4D76-8388-20BAEBF293F7}" srcOrd="0" destOrd="0" presId="urn:microsoft.com/office/officeart/2005/8/layout/radial1"/>
    <dgm:cxn modelId="{4129346F-4FDE-4379-871B-BFBED89829AA}" type="presParOf" srcId="{06DB148A-694C-4B71-8174-C627BA37FE0C}" destId="{1B68800E-8D0E-4DEF-B98F-FF697EDCD420}" srcOrd="2" destOrd="0" presId="urn:microsoft.com/office/officeart/2005/8/layout/radial1"/>
    <dgm:cxn modelId="{806D41EE-44D4-4A77-A755-D9209C8865E5}" type="presParOf" srcId="{06DB148A-694C-4B71-8174-C627BA37FE0C}" destId="{EA171BC0-AEAE-4235-9FAD-BE03A6CB1A07}" srcOrd="3" destOrd="0" presId="urn:microsoft.com/office/officeart/2005/8/layout/radial1"/>
    <dgm:cxn modelId="{647C2262-7C0A-49A9-BC39-EDA425CEF41D}" type="presParOf" srcId="{EA171BC0-AEAE-4235-9FAD-BE03A6CB1A07}" destId="{888966DB-ED2D-4D74-A61C-2BF176F2545B}" srcOrd="0" destOrd="0" presId="urn:microsoft.com/office/officeart/2005/8/layout/radial1"/>
    <dgm:cxn modelId="{5CBF98CD-4264-4467-BA27-3ED801F63BA0}" type="presParOf" srcId="{06DB148A-694C-4B71-8174-C627BA37FE0C}" destId="{6CF851F4-E7A8-4CB9-BD42-BCE1F472A77D}" srcOrd="4" destOrd="0" presId="urn:microsoft.com/office/officeart/2005/8/layout/radial1"/>
    <dgm:cxn modelId="{538FB0B3-D0F8-4D11-916F-044AF034E2B4}" type="presParOf" srcId="{06DB148A-694C-4B71-8174-C627BA37FE0C}" destId="{90B233A1-E7DD-4690-B2B7-402C9D2A4AE9}" srcOrd="5" destOrd="0" presId="urn:microsoft.com/office/officeart/2005/8/layout/radial1"/>
    <dgm:cxn modelId="{1F4617CF-98D9-43CF-A529-2634E01C4CC9}" type="presParOf" srcId="{90B233A1-E7DD-4690-B2B7-402C9D2A4AE9}" destId="{C3B8A738-E936-4110-8AF3-BC189800E049}" srcOrd="0" destOrd="0" presId="urn:microsoft.com/office/officeart/2005/8/layout/radial1"/>
    <dgm:cxn modelId="{1CFB84FB-B353-4773-8FBE-7D85F62BA9A8}" type="presParOf" srcId="{06DB148A-694C-4B71-8174-C627BA37FE0C}" destId="{86B6073F-9EC1-4B48-A61E-42FAD389C51A}" srcOrd="6" destOrd="0" presId="urn:microsoft.com/office/officeart/2005/8/layout/radial1"/>
    <dgm:cxn modelId="{1F57C93F-5484-4E6F-A316-4F8A350ED1DA}" type="presParOf" srcId="{06DB148A-694C-4B71-8174-C627BA37FE0C}" destId="{E23A0A46-DE49-4048-AE47-672A4A7E0CDA}" srcOrd="7" destOrd="0" presId="urn:microsoft.com/office/officeart/2005/8/layout/radial1"/>
    <dgm:cxn modelId="{918065B8-AEDE-4840-A827-7ED355FE8FAC}" type="presParOf" srcId="{E23A0A46-DE49-4048-AE47-672A4A7E0CDA}" destId="{A7264C5D-0EA5-4F42-A5DE-62C6CBF33972}" srcOrd="0" destOrd="0" presId="urn:microsoft.com/office/officeart/2005/8/layout/radial1"/>
    <dgm:cxn modelId="{7C0AB9BF-3000-4800-B951-E3F6BD42B3FE}" type="presParOf" srcId="{06DB148A-694C-4B71-8174-C627BA37FE0C}" destId="{A027CB41-70A3-44F5-84FE-26E03B64BDB9}" srcOrd="8" destOrd="0" presId="urn:microsoft.com/office/officeart/2005/8/layout/radial1"/>
    <dgm:cxn modelId="{E4EE4835-7F74-453C-BA74-D0097AB624BA}" type="presParOf" srcId="{06DB148A-694C-4B71-8174-C627BA37FE0C}" destId="{EE531344-FAA9-43EC-9B8E-A54CFE49A8C3}" srcOrd="9" destOrd="0" presId="urn:microsoft.com/office/officeart/2005/8/layout/radial1"/>
    <dgm:cxn modelId="{41D71231-8FE7-490F-B4E9-C4164466FFA8}" type="presParOf" srcId="{EE531344-FAA9-43EC-9B8E-A54CFE49A8C3}" destId="{C5213B78-B695-40F0-8771-3E10B70D12C3}" srcOrd="0" destOrd="0" presId="urn:microsoft.com/office/officeart/2005/8/layout/radial1"/>
    <dgm:cxn modelId="{CBE43E97-8756-46FB-963B-9B4D41027565}" type="presParOf" srcId="{06DB148A-694C-4B71-8174-C627BA37FE0C}" destId="{B116AA9C-93BD-4E10-B22B-B815A84BC17C}" srcOrd="10" destOrd="0" presId="urn:microsoft.com/office/officeart/2005/8/layout/radial1"/>
    <dgm:cxn modelId="{1057C4C6-B941-44D6-AF1B-B06DC3FF20A7}" type="presParOf" srcId="{06DB148A-694C-4B71-8174-C627BA37FE0C}" destId="{5982CD52-5D65-46F3-BEB6-03A785E40CC6}" srcOrd="11" destOrd="0" presId="urn:microsoft.com/office/officeart/2005/8/layout/radial1"/>
    <dgm:cxn modelId="{33C5D64C-3822-451F-B221-2C0B8E51A488}" type="presParOf" srcId="{5982CD52-5D65-46F3-BEB6-03A785E40CC6}" destId="{BFF2BE1F-0AEC-4B67-9B2E-ED4A523B6128}" srcOrd="0" destOrd="0" presId="urn:microsoft.com/office/officeart/2005/8/layout/radial1"/>
    <dgm:cxn modelId="{DAAABED7-6401-4C3A-9302-097CA2741619}" type="presParOf" srcId="{06DB148A-694C-4B71-8174-C627BA37FE0C}" destId="{865A5521-7710-494D-8D4B-3004BB9C9C4F}" srcOrd="12" destOrd="0" presId="urn:microsoft.com/office/officeart/2005/8/layout/radial1"/>
    <dgm:cxn modelId="{F8B66E3C-316B-4682-BA41-EDFD712DA575}" type="presParOf" srcId="{06DB148A-694C-4B71-8174-C627BA37FE0C}" destId="{5F442E55-8A70-4364-89C4-1DDED13E5763}" srcOrd="13" destOrd="0" presId="urn:microsoft.com/office/officeart/2005/8/layout/radial1"/>
    <dgm:cxn modelId="{112B5E9C-261C-4CD2-9CBB-AC414A51DE85}" type="presParOf" srcId="{5F442E55-8A70-4364-89C4-1DDED13E5763}" destId="{563160ED-E82B-4B99-9060-4F09488D52C0}" srcOrd="0" destOrd="0" presId="urn:microsoft.com/office/officeart/2005/8/layout/radial1"/>
    <dgm:cxn modelId="{782F8E06-03E5-49A8-9EF6-34A8274B9986}" type="presParOf" srcId="{06DB148A-694C-4B71-8174-C627BA37FE0C}" destId="{055D4797-6BBD-4C1B-B9E3-3831E8E501BD}" srcOrd="14" destOrd="0" presId="urn:microsoft.com/office/officeart/2005/8/layout/radial1"/>
    <dgm:cxn modelId="{C1C95D33-93FC-4779-B056-287F5901D6A3}" type="presParOf" srcId="{06DB148A-694C-4B71-8174-C627BA37FE0C}" destId="{33C59327-419A-4934-9EC5-FCB489D860B0}" srcOrd="15" destOrd="0" presId="urn:microsoft.com/office/officeart/2005/8/layout/radial1"/>
    <dgm:cxn modelId="{99F7A107-EF09-47F0-B81B-86AA3D488A60}" type="presParOf" srcId="{33C59327-419A-4934-9EC5-FCB489D860B0}" destId="{42741650-FD08-47E0-A537-435A8571C6F5}" srcOrd="0" destOrd="0" presId="urn:microsoft.com/office/officeart/2005/8/layout/radial1"/>
    <dgm:cxn modelId="{9F317868-D6B5-4AA7-9386-7A1775C157B4}" type="presParOf" srcId="{06DB148A-694C-4B71-8174-C627BA37FE0C}" destId="{639238F8-D605-4B45-A458-375534EF99FE}" srcOrd="16" destOrd="0" presId="urn:microsoft.com/office/officeart/2005/8/layout/radial1"/>
    <dgm:cxn modelId="{A00EEE10-AE61-4F67-BAB2-EBCFA70FA481}" type="presParOf" srcId="{06DB148A-694C-4B71-8174-C627BA37FE0C}" destId="{E37A830A-85DD-4C2C-AEF5-FD03A92992B3}" srcOrd="17" destOrd="0" presId="urn:microsoft.com/office/officeart/2005/8/layout/radial1"/>
    <dgm:cxn modelId="{250A09B3-018B-4F1F-B37A-6179658C3A77}" type="presParOf" srcId="{E37A830A-85DD-4C2C-AEF5-FD03A92992B3}" destId="{1112D4C4-EECE-47A3-A93B-41FA0E46445F}" srcOrd="0" destOrd="0" presId="urn:microsoft.com/office/officeart/2005/8/layout/radial1"/>
    <dgm:cxn modelId="{81CF1CCC-4B8A-4855-9F1F-894742577DF8}" type="presParOf" srcId="{06DB148A-694C-4B71-8174-C627BA37FE0C}" destId="{1705FD4C-E8CD-4304-AACC-335E50CED6B0}" srcOrd="18" destOrd="0" presId="urn:microsoft.com/office/officeart/2005/8/layout/radial1"/>
    <dgm:cxn modelId="{073DD146-5B17-475A-85D9-66364342341C}" type="presParOf" srcId="{06DB148A-694C-4B71-8174-C627BA37FE0C}" destId="{1F4225D2-B8CE-430F-873D-8AB8B1C54815}" srcOrd="19" destOrd="0" presId="urn:microsoft.com/office/officeart/2005/8/layout/radial1"/>
    <dgm:cxn modelId="{89CAAD0C-D7C2-49DD-9A28-B048881E4A57}" type="presParOf" srcId="{1F4225D2-B8CE-430F-873D-8AB8B1C54815}" destId="{3674E7A7-66F8-470E-8715-6BD939FFFAB1}" srcOrd="0" destOrd="0" presId="urn:microsoft.com/office/officeart/2005/8/layout/radial1"/>
    <dgm:cxn modelId="{621FABAB-F1AC-450F-803C-BA5D92E8BCBE}" type="presParOf" srcId="{06DB148A-694C-4B71-8174-C627BA37FE0C}" destId="{4961EA39-89E2-4066-8A50-F3725D5003A6}" srcOrd="20" destOrd="0" presId="urn:microsoft.com/office/officeart/2005/8/layout/radial1"/>
    <dgm:cxn modelId="{CBE6456F-C312-4FA4-9316-026F87289ECD}" type="presParOf" srcId="{06DB148A-694C-4B71-8174-C627BA37FE0C}" destId="{A71F7148-D4E0-4618-9931-6F7DC1119941}" srcOrd="21" destOrd="0" presId="urn:microsoft.com/office/officeart/2005/8/layout/radial1"/>
    <dgm:cxn modelId="{6DA05AFF-1D40-4733-84BD-1307319693AB}" type="presParOf" srcId="{A71F7148-D4E0-4618-9931-6F7DC1119941}" destId="{39B216AE-3530-430A-B928-D147A48FB725}" srcOrd="0" destOrd="0" presId="urn:microsoft.com/office/officeart/2005/8/layout/radial1"/>
    <dgm:cxn modelId="{24A35990-AB61-4377-98B7-86B918782E82}" type="presParOf" srcId="{06DB148A-694C-4B71-8174-C627BA37FE0C}" destId="{160F4064-4F89-4F5D-9390-6A1D078D2425}" srcOrd="22"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AAB67C-6333-456C-AA37-D9A59D059B5B}">
      <dsp:nvSpPr>
        <dsp:cNvPr id="0" name=""/>
        <dsp:cNvSpPr/>
      </dsp:nvSpPr>
      <dsp:spPr>
        <a:xfrm>
          <a:off x="4364659" y="2361729"/>
          <a:ext cx="1873830" cy="1873830"/>
        </a:xfrm>
        <a:prstGeom prst="ellipse">
          <a:avLst/>
        </a:prstGeom>
        <a:solidFill>
          <a:schemeClr val="bg2">
            <a:lumMod val="90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t>WIA curriculum Tool</a:t>
          </a:r>
          <a:endParaRPr lang="el-GR" sz="2000" kern="1200" dirty="0"/>
        </a:p>
      </dsp:txBody>
      <dsp:txXfrm>
        <a:off x="4639075" y="2636145"/>
        <a:ext cx="1324998" cy="1324998"/>
      </dsp:txXfrm>
    </dsp:sp>
    <dsp:sp modelId="{BD601093-7DF5-4926-8F5D-CC92A6261481}">
      <dsp:nvSpPr>
        <dsp:cNvPr id="0" name=""/>
        <dsp:cNvSpPr/>
      </dsp:nvSpPr>
      <dsp:spPr>
        <a:xfrm rot="16200000">
          <a:off x="4745263" y="1795542"/>
          <a:ext cx="1112621" cy="19751"/>
        </a:xfrm>
        <a:custGeom>
          <a:avLst/>
          <a:gdLst/>
          <a:ahLst/>
          <a:cxnLst/>
          <a:rect l="0" t="0" r="0" b="0"/>
          <a:pathLst>
            <a:path>
              <a:moveTo>
                <a:pt x="0" y="9875"/>
              </a:moveTo>
              <a:lnTo>
                <a:pt x="1112621" y="9875"/>
              </a:lnTo>
            </a:path>
          </a:pathLst>
        </a:custGeom>
        <a:noFill/>
        <a:ln w="19050" cap="flat" cmpd="sng" algn="ctr">
          <a:solidFill>
            <a:schemeClr val="dk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a:off x="5273758" y="1777603"/>
        <a:ext cx="55631" cy="55631"/>
      </dsp:txXfrm>
    </dsp:sp>
    <dsp:sp modelId="{1B68800E-8D0E-4DEF-B98F-FF697EDCD420}">
      <dsp:nvSpPr>
        <dsp:cNvPr id="0" name=""/>
        <dsp:cNvSpPr/>
      </dsp:nvSpPr>
      <dsp:spPr>
        <a:xfrm>
          <a:off x="4420361" y="-30743"/>
          <a:ext cx="1762425" cy="1279851"/>
        </a:xfrm>
        <a:prstGeom prst="ellipse">
          <a:avLst/>
        </a:prstGeom>
        <a:solidFill>
          <a:schemeClr val="bg2"/>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b="1" kern="1200" dirty="0"/>
            <a:t>Curriculum Theme (or focus area) </a:t>
          </a:r>
          <a:endParaRPr lang="el-GR" sz="1100" kern="1200" dirty="0"/>
        </a:p>
      </dsp:txBody>
      <dsp:txXfrm>
        <a:off x="4678462" y="156687"/>
        <a:ext cx="1246223" cy="904991"/>
      </dsp:txXfrm>
    </dsp:sp>
    <dsp:sp modelId="{EA171BC0-AEAE-4235-9FAD-BE03A6CB1A07}">
      <dsp:nvSpPr>
        <dsp:cNvPr id="0" name=""/>
        <dsp:cNvSpPr/>
      </dsp:nvSpPr>
      <dsp:spPr>
        <a:xfrm rot="18517611">
          <a:off x="5775158" y="2325460"/>
          <a:ext cx="592308" cy="19751"/>
        </a:xfrm>
        <a:custGeom>
          <a:avLst/>
          <a:gdLst/>
          <a:ahLst/>
          <a:cxnLst/>
          <a:rect l="0" t="0" r="0" b="0"/>
          <a:pathLst>
            <a:path>
              <a:moveTo>
                <a:pt x="0" y="9875"/>
              </a:moveTo>
              <a:lnTo>
                <a:pt x="592308" y="9875"/>
              </a:lnTo>
            </a:path>
          </a:pathLst>
        </a:custGeom>
        <a:noFill/>
        <a:ln w="19050" cap="flat" cmpd="sng" algn="ctr">
          <a:solidFill>
            <a:schemeClr val="dk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a:off x="6056505" y="2320528"/>
        <a:ext cx="29615" cy="29615"/>
      </dsp:txXfrm>
    </dsp:sp>
    <dsp:sp modelId="{6CF851F4-E7A8-4CB9-BD42-BCE1F472A77D}">
      <dsp:nvSpPr>
        <dsp:cNvPr id="0" name=""/>
        <dsp:cNvSpPr/>
      </dsp:nvSpPr>
      <dsp:spPr>
        <a:xfrm>
          <a:off x="5817245" y="910554"/>
          <a:ext cx="1762425" cy="1279851"/>
        </a:xfrm>
        <a:prstGeom prst="ellipse">
          <a:avLst/>
        </a:prstGeom>
        <a:solidFill>
          <a:schemeClr val="bg2"/>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b="1" kern="1200" dirty="0"/>
            <a:t>Duration</a:t>
          </a:r>
          <a:r>
            <a:rPr lang="en-US" sz="1000" kern="1200" dirty="0"/>
            <a:t> </a:t>
          </a:r>
          <a:endParaRPr lang="el-GR" sz="1000" kern="1200" dirty="0"/>
        </a:p>
      </dsp:txBody>
      <dsp:txXfrm>
        <a:off x="6075346" y="1097984"/>
        <a:ext cx="1246223" cy="904991"/>
      </dsp:txXfrm>
    </dsp:sp>
    <dsp:sp modelId="{90B233A1-E7DD-4690-B2B7-402C9D2A4AE9}">
      <dsp:nvSpPr>
        <dsp:cNvPr id="0" name=""/>
        <dsp:cNvSpPr/>
      </dsp:nvSpPr>
      <dsp:spPr>
        <a:xfrm rot="20512332">
          <a:off x="6153178" y="2753994"/>
          <a:ext cx="1563714" cy="19751"/>
        </a:xfrm>
        <a:custGeom>
          <a:avLst/>
          <a:gdLst/>
          <a:ahLst/>
          <a:cxnLst/>
          <a:rect l="0" t="0" r="0" b="0"/>
          <a:pathLst>
            <a:path>
              <a:moveTo>
                <a:pt x="0" y="9875"/>
              </a:moveTo>
              <a:lnTo>
                <a:pt x="1563714" y="9875"/>
              </a:lnTo>
            </a:path>
          </a:pathLst>
        </a:custGeom>
        <a:noFill/>
        <a:ln w="19050" cap="flat" cmpd="sng" algn="ctr">
          <a:solidFill>
            <a:schemeClr val="dk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a:off x="6895942" y="2724777"/>
        <a:ext cx="78185" cy="78185"/>
      </dsp:txXfrm>
    </dsp:sp>
    <dsp:sp modelId="{86B6073F-9EC1-4B48-A61E-42FAD389C51A}">
      <dsp:nvSpPr>
        <dsp:cNvPr id="0" name=""/>
        <dsp:cNvSpPr/>
      </dsp:nvSpPr>
      <dsp:spPr>
        <a:xfrm>
          <a:off x="7600219" y="1617673"/>
          <a:ext cx="1762425" cy="1279851"/>
        </a:xfrm>
        <a:prstGeom prst="ellipse">
          <a:avLst/>
        </a:prstGeom>
        <a:solidFill>
          <a:schemeClr val="bg2"/>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b="1" kern="1200" dirty="0"/>
            <a:t>Implementation Timeline</a:t>
          </a:r>
          <a:endParaRPr lang="el-GR" sz="1100" kern="1200" dirty="0"/>
        </a:p>
      </dsp:txBody>
      <dsp:txXfrm>
        <a:off x="7858320" y="1805103"/>
        <a:ext cx="1246223" cy="904991"/>
      </dsp:txXfrm>
    </dsp:sp>
    <dsp:sp modelId="{E23A0A46-DE49-4048-AE47-672A4A7E0CDA}">
      <dsp:nvSpPr>
        <dsp:cNvPr id="0" name=""/>
        <dsp:cNvSpPr/>
      </dsp:nvSpPr>
      <dsp:spPr>
        <a:xfrm rot="490909">
          <a:off x="6224478" y="3484669"/>
          <a:ext cx="879225" cy="19751"/>
        </a:xfrm>
        <a:custGeom>
          <a:avLst/>
          <a:gdLst/>
          <a:ahLst/>
          <a:cxnLst/>
          <a:rect l="0" t="0" r="0" b="0"/>
          <a:pathLst>
            <a:path>
              <a:moveTo>
                <a:pt x="0" y="9875"/>
              </a:moveTo>
              <a:lnTo>
                <a:pt x="879225" y="9875"/>
              </a:lnTo>
            </a:path>
          </a:pathLst>
        </a:custGeom>
        <a:noFill/>
        <a:ln w="19050" cap="flat" cmpd="sng" algn="ctr">
          <a:solidFill>
            <a:schemeClr val="dk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a:off x="6642110" y="3472564"/>
        <a:ext cx="43961" cy="43961"/>
      </dsp:txXfrm>
    </dsp:sp>
    <dsp:sp modelId="{A027CB41-70A3-44F5-84FE-26E03B64BDB9}">
      <dsp:nvSpPr>
        <dsp:cNvPr id="0" name=""/>
        <dsp:cNvSpPr/>
      </dsp:nvSpPr>
      <dsp:spPr>
        <a:xfrm>
          <a:off x="7082449" y="3041469"/>
          <a:ext cx="1762425" cy="1279851"/>
        </a:xfrm>
        <a:prstGeom prst="ellipse">
          <a:avLst/>
        </a:prstGeom>
        <a:solidFill>
          <a:schemeClr val="bg2"/>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b="1" kern="1200" dirty="0"/>
            <a:t>Vision (objective)</a:t>
          </a:r>
          <a:endParaRPr lang="el-GR" sz="1100" kern="1200" dirty="0"/>
        </a:p>
      </dsp:txBody>
      <dsp:txXfrm>
        <a:off x="7340550" y="3228899"/>
        <a:ext cx="1246223" cy="904991"/>
      </dsp:txXfrm>
    </dsp:sp>
    <dsp:sp modelId="{EE531344-FAA9-43EC-9B8E-A54CFE49A8C3}">
      <dsp:nvSpPr>
        <dsp:cNvPr id="0" name=""/>
        <dsp:cNvSpPr/>
      </dsp:nvSpPr>
      <dsp:spPr>
        <a:xfrm rot="2029428">
          <a:off x="5944394" y="4256028"/>
          <a:ext cx="1601514" cy="19751"/>
        </a:xfrm>
        <a:custGeom>
          <a:avLst/>
          <a:gdLst/>
          <a:ahLst/>
          <a:cxnLst/>
          <a:rect l="0" t="0" r="0" b="0"/>
          <a:pathLst>
            <a:path>
              <a:moveTo>
                <a:pt x="0" y="9875"/>
              </a:moveTo>
              <a:lnTo>
                <a:pt x="1601514" y="9875"/>
              </a:lnTo>
            </a:path>
          </a:pathLst>
        </a:custGeom>
        <a:noFill/>
        <a:ln w="19050" cap="flat" cmpd="sng" algn="ctr">
          <a:solidFill>
            <a:schemeClr val="dk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a:off x="6705113" y="4225866"/>
        <a:ext cx="80075" cy="80075"/>
      </dsp:txXfrm>
    </dsp:sp>
    <dsp:sp modelId="{B116AA9C-93BD-4E10-B22B-B815A84BC17C}">
      <dsp:nvSpPr>
        <dsp:cNvPr id="0" name=""/>
        <dsp:cNvSpPr/>
      </dsp:nvSpPr>
      <dsp:spPr>
        <a:xfrm>
          <a:off x="7176815" y="4505662"/>
          <a:ext cx="1762425" cy="1279851"/>
        </a:xfrm>
        <a:prstGeom prst="ellipse">
          <a:avLst/>
        </a:prstGeom>
        <a:solidFill>
          <a:schemeClr val="bg2"/>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b="1" kern="1200" dirty="0"/>
            <a:t>Strategic goals</a:t>
          </a:r>
          <a:endParaRPr lang="el-GR" sz="1100" kern="1200" dirty="0"/>
        </a:p>
      </dsp:txBody>
      <dsp:txXfrm>
        <a:off x="7434916" y="4693092"/>
        <a:ext cx="1246223" cy="904991"/>
      </dsp:txXfrm>
    </dsp:sp>
    <dsp:sp modelId="{5982CD52-5D65-46F3-BEB6-03A785E40CC6}">
      <dsp:nvSpPr>
        <dsp:cNvPr id="0" name=""/>
        <dsp:cNvSpPr/>
      </dsp:nvSpPr>
      <dsp:spPr>
        <a:xfrm rot="4281837">
          <a:off x="5346324" y="4531172"/>
          <a:ext cx="748471" cy="19751"/>
        </a:xfrm>
        <a:custGeom>
          <a:avLst/>
          <a:gdLst/>
          <a:ahLst/>
          <a:cxnLst/>
          <a:rect l="0" t="0" r="0" b="0"/>
          <a:pathLst>
            <a:path>
              <a:moveTo>
                <a:pt x="0" y="9875"/>
              </a:moveTo>
              <a:lnTo>
                <a:pt x="748471" y="9875"/>
              </a:lnTo>
            </a:path>
          </a:pathLst>
        </a:custGeom>
        <a:noFill/>
        <a:ln w="19050" cap="flat" cmpd="sng" algn="ctr">
          <a:solidFill>
            <a:schemeClr val="dk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a:off x="5701848" y="4522336"/>
        <a:ext cx="37423" cy="37423"/>
      </dsp:txXfrm>
    </dsp:sp>
    <dsp:sp modelId="{865A5521-7710-494D-8D4B-3004BB9C9C4F}">
      <dsp:nvSpPr>
        <dsp:cNvPr id="0" name=""/>
        <dsp:cNvSpPr/>
      </dsp:nvSpPr>
      <dsp:spPr>
        <a:xfrm>
          <a:off x="5168549" y="4877294"/>
          <a:ext cx="1762425" cy="1279851"/>
        </a:xfrm>
        <a:prstGeom prst="ellipse">
          <a:avLst/>
        </a:prstGeom>
        <a:solidFill>
          <a:schemeClr val="bg2"/>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b="1" kern="1200" dirty="0"/>
            <a:t>Pedagogical Aims (Key Learning Outcomes?)</a:t>
          </a:r>
          <a:endParaRPr lang="el-GR" sz="1100" kern="1200" dirty="0"/>
        </a:p>
      </dsp:txBody>
      <dsp:txXfrm>
        <a:off x="5426650" y="5064724"/>
        <a:ext cx="1246223" cy="904991"/>
      </dsp:txXfrm>
    </dsp:sp>
    <dsp:sp modelId="{5F442E55-8A70-4364-89C4-1DDED13E5763}">
      <dsp:nvSpPr>
        <dsp:cNvPr id="0" name=""/>
        <dsp:cNvSpPr/>
      </dsp:nvSpPr>
      <dsp:spPr>
        <a:xfrm rot="6696952">
          <a:off x="4194742" y="4677284"/>
          <a:ext cx="1113269" cy="19751"/>
        </a:xfrm>
        <a:custGeom>
          <a:avLst/>
          <a:gdLst/>
          <a:ahLst/>
          <a:cxnLst/>
          <a:rect l="0" t="0" r="0" b="0"/>
          <a:pathLst>
            <a:path>
              <a:moveTo>
                <a:pt x="0" y="9875"/>
              </a:moveTo>
              <a:lnTo>
                <a:pt x="1113269" y="9875"/>
              </a:lnTo>
            </a:path>
          </a:pathLst>
        </a:custGeom>
        <a:noFill/>
        <a:ln w="19050" cap="flat" cmpd="sng" algn="ctr">
          <a:solidFill>
            <a:schemeClr val="dk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rot="10800000">
        <a:off x="4723545" y="4659328"/>
        <a:ext cx="55663" cy="55663"/>
      </dsp:txXfrm>
    </dsp:sp>
    <dsp:sp modelId="{055D4797-6BBD-4C1B-B9E3-3831E8E501BD}">
      <dsp:nvSpPr>
        <dsp:cNvPr id="0" name=""/>
        <dsp:cNvSpPr/>
      </dsp:nvSpPr>
      <dsp:spPr>
        <a:xfrm>
          <a:off x="3523694" y="5181963"/>
          <a:ext cx="1602199" cy="1163501"/>
        </a:xfrm>
        <a:prstGeom prst="ellipse">
          <a:avLst/>
        </a:prstGeom>
        <a:solidFill>
          <a:schemeClr val="bg2"/>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b="1" kern="1200" dirty="0"/>
            <a:t>Curriculum Integration Plan </a:t>
          </a:r>
          <a:endParaRPr lang="el-GR" sz="1100" kern="1200" dirty="0"/>
        </a:p>
      </dsp:txBody>
      <dsp:txXfrm>
        <a:off x="3758331" y="5352354"/>
        <a:ext cx="1132925" cy="822719"/>
      </dsp:txXfrm>
    </dsp:sp>
    <dsp:sp modelId="{33C59327-419A-4934-9EC5-FCB489D860B0}">
      <dsp:nvSpPr>
        <dsp:cNvPr id="0" name=""/>
        <dsp:cNvSpPr/>
      </dsp:nvSpPr>
      <dsp:spPr>
        <a:xfrm rot="8981830">
          <a:off x="2854318" y="4205146"/>
          <a:ext cx="1758480" cy="19751"/>
        </a:xfrm>
        <a:custGeom>
          <a:avLst/>
          <a:gdLst/>
          <a:ahLst/>
          <a:cxnLst/>
          <a:rect l="0" t="0" r="0" b="0"/>
          <a:pathLst>
            <a:path>
              <a:moveTo>
                <a:pt x="0" y="9875"/>
              </a:moveTo>
              <a:lnTo>
                <a:pt x="1758480" y="9875"/>
              </a:lnTo>
            </a:path>
          </a:pathLst>
        </a:custGeom>
        <a:noFill/>
        <a:ln w="19050" cap="flat" cmpd="sng" algn="ctr">
          <a:solidFill>
            <a:schemeClr val="dk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l-GR" sz="600" kern="1200"/>
        </a:p>
      </dsp:txBody>
      <dsp:txXfrm rot="10800000">
        <a:off x="3689597" y="4171060"/>
        <a:ext cx="87924" cy="87924"/>
      </dsp:txXfrm>
    </dsp:sp>
    <dsp:sp modelId="{639238F8-D605-4B45-A458-375534EF99FE}">
      <dsp:nvSpPr>
        <dsp:cNvPr id="0" name=""/>
        <dsp:cNvSpPr/>
      </dsp:nvSpPr>
      <dsp:spPr>
        <a:xfrm>
          <a:off x="1406727" y="4419944"/>
          <a:ext cx="1762425" cy="1279851"/>
        </a:xfrm>
        <a:prstGeom prst="ellipse">
          <a:avLst/>
        </a:prstGeom>
        <a:solidFill>
          <a:schemeClr val="bg2"/>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b="1" kern="1200" dirty="0"/>
            <a:t>Pedagogy and Learning</a:t>
          </a:r>
          <a:r>
            <a:rPr lang="en-US" sz="1100" kern="1200" dirty="0"/>
            <a:t> </a:t>
          </a:r>
          <a:endParaRPr lang="el-GR" sz="1100" kern="1200" dirty="0"/>
        </a:p>
      </dsp:txBody>
      <dsp:txXfrm>
        <a:off x="1664828" y="4607374"/>
        <a:ext cx="1246223" cy="904991"/>
      </dsp:txXfrm>
    </dsp:sp>
    <dsp:sp modelId="{E37A830A-85DD-4C2C-AEF5-FD03A92992B3}">
      <dsp:nvSpPr>
        <dsp:cNvPr id="0" name=""/>
        <dsp:cNvSpPr/>
      </dsp:nvSpPr>
      <dsp:spPr>
        <a:xfrm rot="10455775">
          <a:off x="3405184" y="3430738"/>
          <a:ext cx="966588" cy="19751"/>
        </a:xfrm>
        <a:custGeom>
          <a:avLst/>
          <a:gdLst/>
          <a:ahLst/>
          <a:cxnLst/>
          <a:rect l="0" t="0" r="0" b="0"/>
          <a:pathLst>
            <a:path>
              <a:moveTo>
                <a:pt x="0" y="9875"/>
              </a:moveTo>
              <a:lnTo>
                <a:pt x="966588" y="9875"/>
              </a:lnTo>
            </a:path>
          </a:pathLst>
        </a:custGeom>
        <a:noFill/>
        <a:ln w="19050" cap="flat" cmpd="sng" algn="ctr">
          <a:solidFill>
            <a:schemeClr val="dk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rot="10800000">
        <a:off x="3864314" y="3416449"/>
        <a:ext cx="48329" cy="48329"/>
      </dsp:txXfrm>
    </dsp:sp>
    <dsp:sp modelId="{1705FD4C-E8CD-4304-AACC-335E50CED6B0}">
      <dsp:nvSpPr>
        <dsp:cNvPr id="0" name=""/>
        <dsp:cNvSpPr/>
      </dsp:nvSpPr>
      <dsp:spPr>
        <a:xfrm>
          <a:off x="1653494" y="2936698"/>
          <a:ext cx="1762425" cy="1279851"/>
        </a:xfrm>
        <a:prstGeom prst="ellipse">
          <a:avLst/>
        </a:prstGeom>
        <a:solidFill>
          <a:schemeClr val="bg2"/>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b="1" kern="1200" dirty="0"/>
            <a:t>Institute Environment, Culture and Institutional Policies</a:t>
          </a:r>
          <a:endParaRPr lang="el-GR" sz="1100" kern="1200" dirty="0"/>
        </a:p>
      </dsp:txBody>
      <dsp:txXfrm>
        <a:off x="1911595" y="3124128"/>
        <a:ext cx="1246223" cy="904991"/>
      </dsp:txXfrm>
    </dsp:sp>
    <dsp:sp modelId="{1F4225D2-B8CE-430F-873D-8AB8B1C54815}">
      <dsp:nvSpPr>
        <dsp:cNvPr id="0" name=""/>
        <dsp:cNvSpPr/>
      </dsp:nvSpPr>
      <dsp:spPr>
        <a:xfrm rot="11900088">
          <a:off x="2864037" y="2744196"/>
          <a:ext cx="1588505" cy="19751"/>
        </a:xfrm>
        <a:custGeom>
          <a:avLst/>
          <a:gdLst/>
          <a:ahLst/>
          <a:cxnLst/>
          <a:rect l="0" t="0" r="0" b="0"/>
          <a:pathLst>
            <a:path>
              <a:moveTo>
                <a:pt x="0" y="9875"/>
              </a:moveTo>
              <a:lnTo>
                <a:pt x="1588505" y="9875"/>
              </a:lnTo>
            </a:path>
          </a:pathLst>
        </a:custGeom>
        <a:noFill/>
        <a:ln w="19050" cap="flat" cmpd="sng" algn="ctr">
          <a:solidFill>
            <a:schemeClr val="dk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rot="10800000">
        <a:off x="3618577" y="2714360"/>
        <a:ext cx="79425" cy="79425"/>
      </dsp:txXfrm>
    </dsp:sp>
    <dsp:sp modelId="{4961EA39-89E2-4066-8A50-F3725D5003A6}">
      <dsp:nvSpPr>
        <dsp:cNvPr id="0" name=""/>
        <dsp:cNvSpPr/>
      </dsp:nvSpPr>
      <dsp:spPr>
        <a:xfrm>
          <a:off x="1221463" y="1598628"/>
          <a:ext cx="1762425" cy="1279851"/>
        </a:xfrm>
        <a:prstGeom prst="ellipse">
          <a:avLst/>
        </a:prstGeom>
        <a:solidFill>
          <a:schemeClr val="bg2"/>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b="1" kern="1200" dirty="0"/>
            <a:t>Community and Stakeholders engagement</a:t>
          </a:r>
          <a:endParaRPr lang="el-GR" sz="1100" kern="1200" dirty="0"/>
        </a:p>
      </dsp:txBody>
      <dsp:txXfrm>
        <a:off x="1479564" y="1786058"/>
        <a:ext cx="1246223" cy="904991"/>
      </dsp:txXfrm>
    </dsp:sp>
    <dsp:sp modelId="{A71F7148-D4E0-4618-9931-6F7DC1119941}">
      <dsp:nvSpPr>
        <dsp:cNvPr id="0" name=""/>
        <dsp:cNvSpPr/>
      </dsp:nvSpPr>
      <dsp:spPr>
        <a:xfrm rot="13923468">
          <a:off x="4242790" y="2314154"/>
          <a:ext cx="597828" cy="19751"/>
        </a:xfrm>
        <a:custGeom>
          <a:avLst/>
          <a:gdLst/>
          <a:ahLst/>
          <a:cxnLst/>
          <a:rect l="0" t="0" r="0" b="0"/>
          <a:pathLst>
            <a:path>
              <a:moveTo>
                <a:pt x="0" y="9875"/>
              </a:moveTo>
              <a:lnTo>
                <a:pt x="597828" y="9875"/>
              </a:lnTo>
            </a:path>
          </a:pathLst>
        </a:custGeom>
        <a:noFill/>
        <a:ln w="19050" cap="flat" cmpd="sng" algn="ctr">
          <a:solidFill>
            <a:schemeClr val="dk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rot="10800000">
        <a:off x="4526759" y="2309084"/>
        <a:ext cx="29891" cy="29891"/>
      </dsp:txXfrm>
    </dsp:sp>
    <dsp:sp modelId="{160F4064-4F89-4F5D-9390-6A1D078D2425}">
      <dsp:nvSpPr>
        <dsp:cNvPr id="0" name=""/>
        <dsp:cNvSpPr/>
      </dsp:nvSpPr>
      <dsp:spPr>
        <a:xfrm>
          <a:off x="3042532" y="891506"/>
          <a:ext cx="1762425" cy="1279851"/>
        </a:xfrm>
        <a:prstGeom prst="ellipse">
          <a:avLst/>
        </a:prstGeom>
        <a:solidFill>
          <a:schemeClr val="bg2"/>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b="1" kern="1200" dirty="0"/>
            <a:t>Monitoring and Reflection</a:t>
          </a:r>
          <a:r>
            <a:rPr lang="en-US" sz="1100" kern="1200" dirty="0"/>
            <a:t> (rather than Assessment and Evaluation)</a:t>
          </a:r>
          <a:endParaRPr lang="el-GR" sz="1100" kern="1200" dirty="0"/>
        </a:p>
      </dsp:txBody>
      <dsp:txXfrm>
        <a:off x="3300633" y="1078936"/>
        <a:ext cx="1246223" cy="904991"/>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14DBC7F-245B-EF41-F827-1C3B27B4E221}"/>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E6421FF1-3248-456E-91B7-D711110C04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12441DDE-B0A0-8718-113A-17C82C41D0A7}"/>
              </a:ext>
            </a:extLst>
          </p:cNvPr>
          <p:cNvSpPr>
            <a:spLocks noGrp="1"/>
          </p:cNvSpPr>
          <p:nvPr>
            <p:ph type="dt" sz="half" idx="10"/>
          </p:nvPr>
        </p:nvSpPr>
        <p:spPr/>
        <p:txBody>
          <a:bodyPr/>
          <a:lstStyle/>
          <a:p>
            <a:fld id="{929BC4B0-B7A7-4AA4-8E95-A96A81E46024}" type="datetimeFigureOut">
              <a:rPr lang="el-GR" smtClean="0"/>
              <a:t>16/8/2025</a:t>
            </a:fld>
            <a:endParaRPr lang="el-GR"/>
          </a:p>
        </p:txBody>
      </p:sp>
      <p:sp>
        <p:nvSpPr>
          <p:cNvPr id="5" name="Θέση υποσέλιδου 4">
            <a:extLst>
              <a:ext uri="{FF2B5EF4-FFF2-40B4-BE49-F238E27FC236}">
                <a16:creationId xmlns:a16="http://schemas.microsoft.com/office/drawing/2014/main" id="{AA08F77F-C894-05C0-CB57-D539B2980B0C}"/>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A06E1D63-81B5-49BA-CC0F-FFB0999ADB98}"/>
              </a:ext>
            </a:extLst>
          </p:cNvPr>
          <p:cNvSpPr>
            <a:spLocks noGrp="1"/>
          </p:cNvSpPr>
          <p:nvPr>
            <p:ph type="sldNum" sz="quarter" idx="12"/>
          </p:nvPr>
        </p:nvSpPr>
        <p:spPr/>
        <p:txBody>
          <a:bodyPr/>
          <a:lstStyle/>
          <a:p>
            <a:fld id="{5A6C604D-AE80-4641-B156-E51E96B66647}" type="slidenum">
              <a:rPr lang="el-GR" smtClean="0"/>
              <a:t>‹#›</a:t>
            </a:fld>
            <a:endParaRPr lang="el-GR"/>
          </a:p>
        </p:txBody>
      </p:sp>
    </p:spTree>
    <p:extLst>
      <p:ext uri="{BB962C8B-B14F-4D97-AF65-F5344CB8AC3E}">
        <p14:creationId xmlns:p14="http://schemas.microsoft.com/office/powerpoint/2010/main" val="1765061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E3321AF-A747-55BD-006A-13F6018AD824}"/>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C5FA14A8-BA11-ECE1-E3C8-C13BAF51773F}"/>
              </a:ext>
            </a:extLst>
          </p:cNvPr>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F1ED82E0-01F5-27AE-900D-55320F5DE36C}"/>
              </a:ext>
            </a:extLst>
          </p:cNvPr>
          <p:cNvSpPr>
            <a:spLocks noGrp="1"/>
          </p:cNvSpPr>
          <p:nvPr>
            <p:ph type="dt" sz="half" idx="10"/>
          </p:nvPr>
        </p:nvSpPr>
        <p:spPr/>
        <p:txBody>
          <a:bodyPr/>
          <a:lstStyle/>
          <a:p>
            <a:fld id="{929BC4B0-B7A7-4AA4-8E95-A96A81E46024}" type="datetimeFigureOut">
              <a:rPr lang="el-GR" smtClean="0"/>
              <a:t>16/8/2025</a:t>
            </a:fld>
            <a:endParaRPr lang="el-GR"/>
          </a:p>
        </p:txBody>
      </p:sp>
      <p:sp>
        <p:nvSpPr>
          <p:cNvPr id="5" name="Θέση υποσέλιδου 4">
            <a:extLst>
              <a:ext uri="{FF2B5EF4-FFF2-40B4-BE49-F238E27FC236}">
                <a16:creationId xmlns:a16="http://schemas.microsoft.com/office/drawing/2014/main" id="{C0FE84FF-4476-044E-CF3F-52138B283C5A}"/>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422A679D-A533-23D7-D546-D6090B7C3318}"/>
              </a:ext>
            </a:extLst>
          </p:cNvPr>
          <p:cNvSpPr>
            <a:spLocks noGrp="1"/>
          </p:cNvSpPr>
          <p:nvPr>
            <p:ph type="sldNum" sz="quarter" idx="12"/>
          </p:nvPr>
        </p:nvSpPr>
        <p:spPr/>
        <p:txBody>
          <a:bodyPr/>
          <a:lstStyle/>
          <a:p>
            <a:fld id="{5A6C604D-AE80-4641-B156-E51E96B66647}" type="slidenum">
              <a:rPr lang="el-GR" smtClean="0"/>
              <a:t>‹#›</a:t>
            </a:fld>
            <a:endParaRPr lang="el-GR"/>
          </a:p>
        </p:txBody>
      </p:sp>
    </p:spTree>
    <p:extLst>
      <p:ext uri="{BB962C8B-B14F-4D97-AF65-F5344CB8AC3E}">
        <p14:creationId xmlns:p14="http://schemas.microsoft.com/office/powerpoint/2010/main" val="2698214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5C58B6CB-5251-8A83-DD56-FFE2F8F783FB}"/>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B4F89FA8-1CA8-F72B-EB81-F58781884AAE}"/>
              </a:ext>
            </a:extLst>
          </p:cNvPr>
          <p:cNvSpPr>
            <a:spLocks noGrp="1"/>
          </p:cNvSpPr>
          <p:nvPr>
            <p:ph type="body" orient="vert" idx="1"/>
          </p:nvPr>
        </p:nvSpPr>
        <p:spPr>
          <a:xfrm>
            <a:off x="838200" y="365125"/>
            <a:ext cx="7734300" cy="5811838"/>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B9E41906-CDAE-4775-159B-640DB5BA5A56}"/>
              </a:ext>
            </a:extLst>
          </p:cNvPr>
          <p:cNvSpPr>
            <a:spLocks noGrp="1"/>
          </p:cNvSpPr>
          <p:nvPr>
            <p:ph type="dt" sz="half" idx="10"/>
          </p:nvPr>
        </p:nvSpPr>
        <p:spPr/>
        <p:txBody>
          <a:bodyPr/>
          <a:lstStyle/>
          <a:p>
            <a:fld id="{929BC4B0-B7A7-4AA4-8E95-A96A81E46024}" type="datetimeFigureOut">
              <a:rPr lang="el-GR" smtClean="0"/>
              <a:t>16/8/2025</a:t>
            </a:fld>
            <a:endParaRPr lang="el-GR"/>
          </a:p>
        </p:txBody>
      </p:sp>
      <p:sp>
        <p:nvSpPr>
          <p:cNvPr id="5" name="Θέση υποσέλιδου 4">
            <a:extLst>
              <a:ext uri="{FF2B5EF4-FFF2-40B4-BE49-F238E27FC236}">
                <a16:creationId xmlns:a16="http://schemas.microsoft.com/office/drawing/2014/main" id="{0392589C-26CC-9C0C-3A49-F229C855635D}"/>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F9DEA8C2-8491-6035-E63A-ED8F82B3CE4B}"/>
              </a:ext>
            </a:extLst>
          </p:cNvPr>
          <p:cNvSpPr>
            <a:spLocks noGrp="1"/>
          </p:cNvSpPr>
          <p:nvPr>
            <p:ph type="sldNum" sz="quarter" idx="12"/>
          </p:nvPr>
        </p:nvSpPr>
        <p:spPr/>
        <p:txBody>
          <a:bodyPr/>
          <a:lstStyle/>
          <a:p>
            <a:fld id="{5A6C604D-AE80-4641-B156-E51E96B66647}" type="slidenum">
              <a:rPr lang="el-GR" smtClean="0"/>
              <a:t>‹#›</a:t>
            </a:fld>
            <a:endParaRPr lang="el-GR"/>
          </a:p>
        </p:txBody>
      </p:sp>
    </p:spTree>
    <p:extLst>
      <p:ext uri="{BB962C8B-B14F-4D97-AF65-F5344CB8AC3E}">
        <p14:creationId xmlns:p14="http://schemas.microsoft.com/office/powerpoint/2010/main" val="3009557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E855D43-59A1-AAA9-C7DA-352CC028A742}"/>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A697728F-5ED4-CC37-2244-C72CBAB78B3E}"/>
              </a:ext>
            </a:extLst>
          </p:cNvPr>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5D5125E2-4538-3295-E9FF-BC0BF1D5E4A5}"/>
              </a:ext>
            </a:extLst>
          </p:cNvPr>
          <p:cNvSpPr>
            <a:spLocks noGrp="1"/>
          </p:cNvSpPr>
          <p:nvPr>
            <p:ph type="dt" sz="half" idx="10"/>
          </p:nvPr>
        </p:nvSpPr>
        <p:spPr/>
        <p:txBody>
          <a:bodyPr/>
          <a:lstStyle/>
          <a:p>
            <a:fld id="{929BC4B0-B7A7-4AA4-8E95-A96A81E46024}" type="datetimeFigureOut">
              <a:rPr lang="el-GR" smtClean="0"/>
              <a:t>16/8/2025</a:t>
            </a:fld>
            <a:endParaRPr lang="el-GR"/>
          </a:p>
        </p:txBody>
      </p:sp>
      <p:sp>
        <p:nvSpPr>
          <p:cNvPr id="5" name="Θέση υποσέλιδου 4">
            <a:extLst>
              <a:ext uri="{FF2B5EF4-FFF2-40B4-BE49-F238E27FC236}">
                <a16:creationId xmlns:a16="http://schemas.microsoft.com/office/drawing/2014/main" id="{F3DA0B87-17CC-7AEC-3A21-14E09EBB0B47}"/>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A7EEB1F9-53B8-920D-3E89-1EE9C098AF19}"/>
              </a:ext>
            </a:extLst>
          </p:cNvPr>
          <p:cNvSpPr>
            <a:spLocks noGrp="1"/>
          </p:cNvSpPr>
          <p:nvPr>
            <p:ph type="sldNum" sz="quarter" idx="12"/>
          </p:nvPr>
        </p:nvSpPr>
        <p:spPr/>
        <p:txBody>
          <a:bodyPr/>
          <a:lstStyle/>
          <a:p>
            <a:fld id="{5A6C604D-AE80-4641-B156-E51E96B66647}" type="slidenum">
              <a:rPr lang="el-GR" smtClean="0"/>
              <a:t>‹#›</a:t>
            </a:fld>
            <a:endParaRPr lang="el-GR"/>
          </a:p>
        </p:txBody>
      </p:sp>
    </p:spTree>
    <p:extLst>
      <p:ext uri="{BB962C8B-B14F-4D97-AF65-F5344CB8AC3E}">
        <p14:creationId xmlns:p14="http://schemas.microsoft.com/office/powerpoint/2010/main" val="949260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77337D4-DD81-008B-7BCC-8B3FCEE93310}"/>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D79F63DB-9F83-AF3D-7FD3-FFAD31870E3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l-GR"/>
              <a:t>Στυλ κειμένου υποδείγματος</a:t>
            </a:r>
          </a:p>
        </p:txBody>
      </p:sp>
      <p:sp>
        <p:nvSpPr>
          <p:cNvPr id="4" name="Θέση ημερομηνίας 3">
            <a:extLst>
              <a:ext uri="{FF2B5EF4-FFF2-40B4-BE49-F238E27FC236}">
                <a16:creationId xmlns:a16="http://schemas.microsoft.com/office/drawing/2014/main" id="{5ADFE620-50A5-ACBF-7A51-AEC39CEC60A8}"/>
              </a:ext>
            </a:extLst>
          </p:cNvPr>
          <p:cNvSpPr>
            <a:spLocks noGrp="1"/>
          </p:cNvSpPr>
          <p:nvPr>
            <p:ph type="dt" sz="half" idx="10"/>
          </p:nvPr>
        </p:nvSpPr>
        <p:spPr/>
        <p:txBody>
          <a:bodyPr/>
          <a:lstStyle/>
          <a:p>
            <a:fld id="{929BC4B0-B7A7-4AA4-8E95-A96A81E46024}" type="datetimeFigureOut">
              <a:rPr lang="el-GR" smtClean="0"/>
              <a:t>16/8/2025</a:t>
            </a:fld>
            <a:endParaRPr lang="el-GR"/>
          </a:p>
        </p:txBody>
      </p:sp>
      <p:sp>
        <p:nvSpPr>
          <p:cNvPr id="5" name="Θέση υποσέλιδου 4">
            <a:extLst>
              <a:ext uri="{FF2B5EF4-FFF2-40B4-BE49-F238E27FC236}">
                <a16:creationId xmlns:a16="http://schemas.microsoft.com/office/drawing/2014/main" id="{A75AE297-D542-7650-71CA-334D10025332}"/>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CCB9D668-0F85-7230-BFEF-40F667C4C11D}"/>
              </a:ext>
            </a:extLst>
          </p:cNvPr>
          <p:cNvSpPr>
            <a:spLocks noGrp="1"/>
          </p:cNvSpPr>
          <p:nvPr>
            <p:ph type="sldNum" sz="quarter" idx="12"/>
          </p:nvPr>
        </p:nvSpPr>
        <p:spPr/>
        <p:txBody>
          <a:bodyPr/>
          <a:lstStyle/>
          <a:p>
            <a:fld id="{5A6C604D-AE80-4641-B156-E51E96B66647}" type="slidenum">
              <a:rPr lang="el-GR" smtClean="0"/>
              <a:t>‹#›</a:t>
            </a:fld>
            <a:endParaRPr lang="el-GR"/>
          </a:p>
        </p:txBody>
      </p:sp>
    </p:spTree>
    <p:extLst>
      <p:ext uri="{BB962C8B-B14F-4D97-AF65-F5344CB8AC3E}">
        <p14:creationId xmlns:p14="http://schemas.microsoft.com/office/powerpoint/2010/main" val="2628931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56F2CD8-292F-AF98-5E85-144706813E22}"/>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15F03C43-A509-0BF2-EFF2-B95D0D522109}"/>
              </a:ext>
            </a:extLst>
          </p:cNvPr>
          <p:cNvSpPr>
            <a:spLocks noGrp="1"/>
          </p:cNvSpPr>
          <p:nvPr>
            <p:ph sz="half" idx="1"/>
          </p:nvPr>
        </p:nvSpPr>
        <p:spPr>
          <a:xfrm>
            <a:off x="838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περιεχομένου 3">
            <a:extLst>
              <a:ext uri="{FF2B5EF4-FFF2-40B4-BE49-F238E27FC236}">
                <a16:creationId xmlns:a16="http://schemas.microsoft.com/office/drawing/2014/main" id="{200DE5C4-939C-9390-E179-DE52DE345913}"/>
              </a:ext>
            </a:extLst>
          </p:cNvPr>
          <p:cNvSpPr>
            <a:spLocks noGrp="1"/>
          </p:cNvSpPr>
          <p:nvPr>
            <p:ph sz="half" idx="2"/>
          </p:nvPr>
        </p:nvSpPr>
        <p:spPr>
          <a:xfrm>
            <a:off x="6172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5" name="Θέση ημερομηνίας 4">
            <a:extLst>
              <a:ext uri="{FF2B5EF4-FFF2-40B4-BE49-F238E27FC236}">
                <a16:creationId xmlns:a16="http://schemas.microsoft.com/office/drawing/2014/main" id="{17A60435-A9D5-D64D-7F97-E1BCA9E11D2F}"/>
              </a:ext>
            </a:extLst>
          </p:cNvPr>
          <p:cNvSpPr>
            <a:spLocks noGrp="1"/>
          </p:cNvSpPr>
          <p:nvPr>
            <p:ph type="dt" sz="half" idx="10"/>
          </p:nvPr>
        </p:nvSpPr>
        <p:spPr/>
        <p:txBody>
          <a:bodyPr/>
          <a:lstStyle/>
          <a:p>
            <a:fld id="{929BC4B0-B7A7-4AA4-8E95-A96A81E46024}" type="datetimeFigureOut">
              <a:rPr lang="el-GR" smtClean="0"/>
              <a:t>16/8/2025</a:t>
            </a:fld>
            <a:endParaRPr lang="el-GR"/>
          </a:p>
        </p:txBody>
      </p:sp>
      <p:sp>
        <p:nvSpPr>
          <p:cNvPr id="6" name="Θέση υποσέλιδου 5">
            <a:extLst>
              <a:ext uri="{FF2B5EF4-FFF2-40B4-BE49-F238E27FC236}">
                <a16:creationId xmlns:a16="http://schemas.microsoft.com/office/drawing/2014/main" id="{BAD1F03F-23D1-AED1-3D2E-99929F42E834}"/>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C3D88951-ED7E-9620-9614-DAB00B64EC24}"/>
              </a:ext>
            </a:extLst>
          </p:cNvPr>
          <p:cNvSpPr>
            <a:spLocks noGrp="1"/>
          </p:cNvSpPr>
          <p:nvPr>
            <p:ph type="sldNum" sz="quarter" idx="12"/>
          </p:nvPr>
        </p:nvSpPr>
        <p:spPr/>
        <p:txBody>
          <a:bodyPr/>
          <a:lstStyle/>
          <a:p>
            <a:fld id="{5A6C604D-AE80-4641-B156-E51E96B66647}" type="slidenum">
              <a:rPr lang="el-GR" smtClean="0"/>
              <a:t>‹#›</a:t>
            </a:fld>
            <a:endParaRPr lang="el-GR"/>
          </a:p>
        </p:txBody>
      </p:sp>
    </p:spTree>
    <p:extLst>
      <p:ext uri="{BB962C8B-B14F-4D97-AF65-F5344CB8AC3E}">
        <p14:creationId xmlns:p14="http://schemas.microsoft.com/office/powerpoint/2010/main" val="2702063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E1C3925-8786-02F1-F93B-696436FCE227}"/>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43E38C2B-7D85-989B-D977-876AB57A9F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Θέση περιεχομένου 3">
            <a:extLst>
              <a:ext uri="{FF2B5EF4-FFF2-40B4-BE49-F238E27FC236}">
                <a16:creationId xmlns:a16="http://schemas.microsoft.com/office/drawing/2014/main" id="{0E04FC5C-F985-0C17-F0D5-3D86BB612707}"/>
              </a:ext>
            </a:extLst>
          </p:cNvPr>
          <p:cNvSpPr>
            <a:spLocks noGrp="1"/>
          </p:cNvSpPr>
          <p:nvPr>
            <p:ph sz="half" idx="2"/>
          </p:nvPr>
        </p:nvSpPr>
        <p:spPr>
          <a:xfrm>
            <a:off x="839788" y="2505075"/>
            <a:ext cx="5157787"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5" name="Θέση κειμένου 4">
            <a:extLst>
              <a:ext uri="{FF2B5EF4-FFF2-40B4-BE49-F238E27FC236}">
                <a16:creationId xmlns:a16="http://schemas.microsoft.com/office/drawing/2014/main" id="{D50DC9FB-13A2-0CBB-6507-D6CF335950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Θέση περιεχομένου 5">
            <a:extLst>
              <a:ext uri="{FF2B5EF4-FFF2-40B4-BE49-F238E27FC236}">
                <a16:creationId xmlns:a16="http://schemas.microsoft.com/office/drawing/2014/main" id="{01FE96EE-6060-3D46-1B46-42526756D734}"/>
              </a:ext>
            </a:extLst>
          </p:cNvPr>
          <p:cNvSpPr>
            <a:spLocks noGrp="1"/>
          </p:cNvSpPr>
          <p:nvPr>
            <p:ph sz="quarter" idx="4"/>
          </p:nvPr>
        </p:nvSpPr>
        <p:spPr>
          <a:xfrm>
            <a:off x="6172200" y="2505075"/>
            <a:ext cx="5183188"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7" name="Θέση ημερομηνίας 6">
            <a:extLst>
              <a:ext uri="{FF2B5EF4-FFF2-40B4-BE49-F238E27FC236}">
                <a16:creationId xmlns:a16="http://schemas.microsoft.com/office/drawing/2014/main" id="{6735914F-95C5-B2B2-E1FA-ADF0BBD00DB0}"/>
              </a:ext>
            </a:extLst>
          </p:cNvPr>
          <p:cNvSpPr>
            <a:spLocks noGrp="1"/>
          </p:cNvSpPr>
          <p:nvPr>
            <p:ph type="dt" sz="half" idx="10"/>
          </p:nvPr>
        </p:nvSpPr>
        <p:spPr/>
        <p:txBody>
          <a:bodyPr/>
          <a:lstStyle/>
          <a:p>
            <a:fld id="{929BC4B0-B7A7-4AA4-8E95-A96A81E46024}" type="datetimeFigureOut">
              <a:rPr lang="el-GR" smtClean="0"/>
              <a:t>16/8/2025</a:t>
            </a:fld>
            <a:endParaRPr lang="el-GR"/>
          </a:p>
        </p:txBody>
      </p:sp>
      <p:sp>
        <p:nvSpPr>
          <p:cNvPr id="8" name="Θέση υποσέλιδου 7">
            <a:extLst>
              <a:ext uri="{FF2B5EF4-FFF2-40B4-BE49-F238E27FC236}">
                <a16:creationId xmlns:a16="http://schemas.microsoft.com/office/drawing/2014/main" id="{B85F7CE6-9A82-4474-7450-299CB384C580}"/>
              </a:ext>
            </a:extLst>
          </p:cNvPr>
          <p:cNvSpPr>
            <a:spLocks noGrp="1"/>
          </p:cNvSpPr>
          <p:nvPr>
            <p:ph type="ftr" sz="quarter" idx="11"/>
          </p:nvPr>
        </p:nvSpPr>
        <p:spPr/>
        <p:txBody>
          <a:bodyPr/>
          <a:lstStyle/>
          <a:p>
            <a:endParaRPr lang="el-GR"/>
          </a:p>
        </p:txBody>
      </p:sp>
      <p:sp>
        <p:nvSpPr>
          <p:cNvPr id="9" name="Θέση αριθμού διαφάνειας 8">
            <a:extLst>
              <a:ext uri="{FF2B5EF4-FFF2-40B4-BE49-F238E27FC236}">
                <a16:creationId xmlns:a16="http://schemas.microsoft.com/office/drawing/2014/main" id="{76258C3B-981F-A03D-26DE-C81A3CB1A7A4}"/>
              </a:ext>
            </a:extLst>
          </p:cNvPr>
          <p:cNvSpPr>
            <a:spLocks noGrp="1"/>
          </p:cNvSpPr>
          <p:nvPr>
            <p:ph type="sldNum" sz="quarter" idx="12"/>
          </p:nvPr>
        </p:nvSpPr>
        <p:spPr/>
        <p:txBody>
          <a:bodyPr/>
          <a:lstStyle/>
          <a:p>
            <a:fld id="{5A6C604D-AE80-4641-B156-E51E96B66647}" type="slidenum">
              <a:rPr lang="el-GR" smtClean="0"/>
              <a:t>‹#›</a:t>
            </a:fld>
            <a:endParaRPr lang="el-GR"/>
          </a:p>
        </p:txBody>
      </p:sp>
    </p:spTree>
    <p:extLst>
      <p:ext uri="{BB962C8B-B14F-4D97-AF65-F5344CB8AC3E}">
        <p14:creationId xmlns:p14="http://schemas.microsoft.com/office/powerpoint/2010/main" val="4208465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9C7A3D7-4B9D-E7F3-AB53-C4B717EFB489}"/>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B096024B-C0B4-79FB-DB67-40FCC01B8C2C}"/>
              </a:ext>
            </a:extLst>
          </p:cNvPr>
          <p:cNvSpPr>
            <a:spLocks noGrp="1"/>
          </p:cNvSpPr>
          <p:nvPr>
            <p:ph type="dt" sz="half" idx="10"/>
          </p:nvPr>
        </p:nvSpPr>
        <p:spPr/>
        <p:txBody>
          <a:bodyPr/>
          <a:lstStyle/>
          <a:p>
            <a:fld id="{929BC4B0-B7A7-4AA4-8E95-A96A81E46024}" type="datetimeFigureOut">
              <a:rPr lang="el-GR" smtClean="0"/>
              <a:t>16/8/2025</a:t>
            </a:fld>
            <a:endParaRPr lang="el-GR"/>
          </a:p>
        </p:txBody>
      </p:sp>
      <p:sp>
        <p:nvSpPr>
          <p:cNvPr id="4" name="Θέση υποσέλιδου 3">
            <a:extLst>
              <a:ext uri="{FF2B5EF4-FFF2-40B4-BE49-F238E27FC236}">
                <a16:creationId xmlns:a16="http://schemas.microsoft.com/office/drawing/2014/main" id="{18A8FD82-52B2-F36C-B7A2-E42DBF9DF760}"/>
              </a:ext>
            </a:extLst>
          </p:cNvPr>
          <p:cNvSpPr>
            <a:spLocks noGrp="1"/>
          </p:cNvSpPr>
          <p:nvPr>
            <p:ph type="ftr" sz="quarter" idx="11"/>
          </p:nvPr>
        </p:nvSpPr>
        <p:spPr/>
        <p:txBody>
          <a:bodyPr/>
          <a:lstStyle/>
          <a:p>
            <a:endParaRPr lang="el-GR"/>
          </a:p>
        </p:txBody>
      </p:sp>
      <p:sp>
        <p:nvSpPr>
          <p:cNvPr id="5" name="Θέση αριθμού διαφάνειας 4">
            <a:extLst>
              <a:ext uri="{FF2B5EF4-FFF2-40B4-BE49-F238E27FC236}">
                <a16:creationId xmlns:a16="http://schemas.microsoft.com/office/drawing/2014/main" id="{D32557A7-A38A-697C-DF4D-28F7F063D8BD}"/>
              </a:ext>
            </a:extLst>
          </p:cNvPr>
          <p:cNvSpPr>
            <a:spLocks noGrp="1"/>
          </p:cNvSpPr>
          <p:nvPr>
            <p:ph type="sldNum" sz="quarter" idx="12"/>
          </p:nvPr>
        </p:nvSpPr>
        <p:spPr/>
        <p:txBody>
          <a:bodyPr/>
          <a:lstStyle/>
          <a:p>
            <a:fld id="{5A6C604D-AE80-4641-B156-E51E96B66647}" type="slidenum">
              <a:rPr lang="el-GR" smtClean="0"/>
              <a:t>‹#›</a:t>
            </a:fld>
            <a:endParaRPr lang="el-GR"/>
          </a:p>
        </p:txBody>
      </p:sp>
    </p:spTree>
    <p:extLst>
      <p:ext uri="{BB962C8B-B14F-4D97-AF65-F5344CB8AC3E}">
        <p14:creationId xmlns:p14="http://schemas.microsoft.com/office/powerpoint/2010/main" val="3941103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119B8580-D62A-0EE7-5758-F59EA584ABD1}"/>
              </a:ext>
            </a:extLst>
          </p:cNvPr>
          <p:cNvSpPr>
            <a:spLocks noGrp="1"/>
          </p:cNvSpPr>
          <p:nvPr>
            <p:ph type="dt" sz="half" idx="10"/>
          </p:nvPr>
        </p:nvSpPr>
        <p:spPr/>
        <p:txBody>
          <a:bodyPr/>
          <a:lstStyle/>
          <a:p>
            <a:fld id="{929BC4B0-B7A7-4AA4-8E95-A96A81E46024}" type="datetimeFigureOut">
              <a:rPr lang="el-GR" smtClean="0"/>
              <a:t>16/8/2025</a:t>
            </a:fld>
            <a:endParaRPr lang="el-GR"/>
          </a:p>
        </p:txBody>
      </p:sp>
      <p:sp>
        <p:nvSpPr>
          <p:cNvPr id="3" name="Θέση υποσέλιδου 2">
            <a:extLst>
              <a:ext uri="{FF2B5EF4-FFF2-40B4-BE49-F238E27FC236}">
                <a16:creationId xmlns:a16="http://schemas.microsoft.com/office/drawing/2014/main" id="{B9BF768C-7908-F32C-3D5A-4DF76D56B871}"/>
              </a:ext>
            </a:extLst>
          </p:cNvPr>
          <p:cNvSpPr>
            <a:spLocks noGrp="1"/>
          </p:cNvSpPr>
          <p:nvPr>
            <p:ph type="ftr" sz="quarter" idx="11"/>
          </p:nvPr>
        </p:nvSpPr>
        <p:spPr/>
        <p:txBody>
          <a:bodyPr/>
          <a:lstStyle/>
          <a:p>
            <a:endParaRPr lang="el-GR"/>
          </a:p>
        </p:txBody>
      </p:sp>
      <p:sp>
        <p:nvSpPr>
          <p:cNvPr id="4" name="Θέση αριθμού διαφάνειας 3">
            <a:extLst>
              <a:ext uri="{FF2B5EF4-FFF2-40B4-BE49-F238E27FC236}">
                <a16:creationId xmlns:a16="http://schemas.microsoft.com/office/drawing/2014/main" id="{700ADAAB-71F1-CABA-AA0D-ABF3C235A6B9}"/>
              </a:ext>
            </a:extLst>
          </p:cNvPr>
          <p:cNvSpPr>
            <a:spLocks noGrp="1"/>
          </p:cNvSpPr>
          <p:nvPr>
            <p:ph type="sldNum" sz="quarter" idx="12"/>
          </p:nvPr>
        </p:nvSpPr>
        <p:spPr/>
        <p:txBody>
          <a:bodyPr/>
          <a:lstStyle/>
          <a:p>
            <a:fld id="{5A6C604D-AE80-4641-B156-E51E96B66647}" type="slidenum">
              <a:rPr lang="el-GR" smtClean="0"/>
              <a:t>‹#›</a:t>
            </a:fld>
            <a:endParaRPr lang="el-GR"/>
          </a:p>
        </p:txBody>
      </p:sp>
    </p:spTree>
    <p:extLst>
      <p:ext uri="{BB962C8B-B14F-4D97-AF65-F5344CB8AC3E}">
        <p14:creationId xmlns:p14="http://schemas.microsoft.com/office/powerpoint/2010/main" val="3502771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F41EB4F-7963-D2AF-9525-7315FCB74D8D}"/>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7D86B053-3E09-1D26-A5FE-ABD56EC811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κειμένου 3">
            <a:extLst>
              <a:ext uri="{FF2B5EF4-FFF2-40B4-BE49-F238E27FC236}">
                <a16:creationId xmlns:a16="http://schemas.microsoft.com/office/drawing/2014/main" id="{523792B8-4D0A-31B2-0952-D23F85C355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F7B942DB-3DE0-4D3B-AF78-B88BA21AFA16}"/>
              </a:ext>
            </a:extLst>
          </p:cNvPr>
          <p:cNvSpPr>
            <a:spLocks noGrp="1"/>
          </p:cNvSpPr>
          <p:nvPr>
            <p:ph type="dt" sz="half" idx="10"/>
          </p:nvPr>
        </p:nvSpPr>
        <p:spPr/>
        <p:txBody>
          <a:bodyPr/>
          <a:lstStyle/>
          <a:p>
            <a:fld id="{929BC4B0-B7A7-4AA4-8E95-A96A81E46024}" type="datetimeFigureOut">
              <a:rPr lang="el-GR" smtClean="0"/>
              <a:t>16/8/2025</a:t>
            </a:fld>
            <a:endParaRPr lang="el-GR"/>
          </a:p>
        </p:txBody>
      </p:sp>
      <p:sp>
        <p:nvSpPr>
          <p:cNvPr id="6" name="Θέση υποσέλιδου 5">
            <a:extLst>
              <a:ext uri="{FF2B5EF4-FFF2-40B4-BE49-F238E27FC236}">
                <a16:creationId xmlns:a16="http://schemas.microsoft.com/office/drawing/2014/main" id="{3F0E98B3-FB1C-65C1-0A17-02B79EA63226}"/>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E302057B-B6BC-2972-759F-60F07CAD189E}"/>
              </a:ext>
            </a:extLst>
          </p:cNvPr>
          <p:cNvSpPr>
            <a:spLocks noGrp="1"/>
          </p:cNvSpPr>
          <p:nvPr>
            <p:ph type="sldNum" sz="quarter" idx="12"/>
          </p:nvPr>
        </p:nvSpPr>
        <p:spPr/>
        <p:txBody>
          <a:bodyPr/>
          <a:lstStyle/>
          <a:p>
            <a:fld id="{5A6C604D-AE80-4641-B156-E51E96B66647}" type="slidenum">
              <a:rPr lang="el-GR" smtClean="0"/>
              <a:t>‹#›</a:t>
            </a:fld>
            <a:endParaRPr lang="el-GR"/>
          </a:p>
        </p:txBody>
      </p:sp>
    </p:spTree>
    <p:extLst>
      <p:ext uri="{BB962C8B-B14F-4D97-AF65-F5344CB8AC3E}">
        <p14:creationId xmlns:p14="http://schemas.microsoft.com/office/powerpoint/2010/main" val="2689572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1CBA703-E768-63F1-BBF8-442BF7F71D36}"/>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99418FEE-E197-FD77-FE93-64B0116ADEE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40BC1848-8F05-744F-25D9-C852FD2B8E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7605D165-8CE4-40B9-8B9B-3CDB42F922F6}"/>
              </a:ext>
            </a:extLst>
          </p:cNvPr>
          <p:cNvSpPr>
            <a:spLocks noGrp="1"/>
          </p:cNvSpPr>
          <p:nvPr>
            <p:ph type="dt" sz="half" idx="10"/>
          </p:nvPr>
        </p:nvSpPr>
        <p:spPr/>
        <p:txBody>
          <a:bodyPr/>
          <a:lstStyle/>
          <a:p>
            <a:fld id="{929BC4B0-B7A7-4AA4-8E95-A96A81E46024}" type="datetimeFigureOut">
              <a:rPr lang="el-GR" smtClean="0"/>
              <a:t>16/8/2025</a:t>
            </a:fld>
            <a:endParaRPr lang="el-GR"/>
          </a:p>
        </p:txBody>
      </p:sp>
      <p:sp>
        <p:nvSpPr>
          <p:cNvPr id="6" name="Θέση υποσέλιδου 5">
            <a:extLst>
              <a:ext uri="{FF2B5EF4-FFF2-40B4-BE49-F238E27FC236}">
                <a16:creationId xmlns:a16="http://schemas.microsoft.com/office/drawing/2014/main" id="{52EA5355-206E-66AA-A433-C925D530E3DD}"/>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16D36C1A-1A6B-12E3-8C91-C6D9C0BFA6C7}"/>
              </a:ext>
            </a:extLst>
          </p:cNvPr>
          <p:cNvSpPr>
            <a:spLocks noGrp="1"/>
          </p:cNvSpPr>
          <p:nvPr>
            <p:ph type="sldNum" sz="quarter" idx="12"/>
          </p:nvPr>
        </p:nvSpPr>
        <p:spPr/>
        <p:txBody>
          <a:bodyPr/>
          <a:lstStyle/>
          <a:p>
            <a:fld id="{5A6C604D-AE80-4641-B156-E51E96B66647}" type="slidenum">
              <a:rPr lang="el-GR" smtClean="0"/>
              <a:t>‹#›</a:t>
            </a:fld>
            <a:endParaRPr lang="el-GR"/>
          </a:p>
        </p:txBody>
      </p:sp>
    </p:spTree>
    <p:extLst>
      <p:ext uri="{BB962C8B-B14F-4D97-AF65-F5344CB8AC3E}">
        <p14:creationId xmlns:p14="http://schemas.microsoft.com/office/powerpoint/2010/main" val="482968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8BD53CC3-AAD7-C0C1-865A-BF4BDAE0D6E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730F0E0E-3BDA-085E-4F99-474A5AB674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8CE9B4B9-DF6F-16E1-9D9E-595BEF14CF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29BC4B0-B7A7-4AA4-8E95-A96A81E46024}" type="datetimeFigureOut">
              <a:rPr lang="el-GR" smtClean="0"/>
              <a:t>16/8/2025</a:t>
            </a:fld>
            <a:endParaRPr lang="el-GR"/>
          </a:p>
        </p:txBody>
      </p:sp>
      <p:sp>
        <p:nvSpPr>
          <p:cNvPr id="5" name="Θέση υποσέλιδου 4">
            <a:extLst>
              <a:ext uri="{FF2B5EF4-FFF2-40B4-BE49-F238E27FC236}">
                <a16:creationId xmlns:a16="http://schemas.microsoft.com/office/drawing/2014/main" id="{0E234E71-FE65-9DBC-65FF-435747B66C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E5782E4E-0755-19C1-7D16-BE06FF31793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A6C604D-AE80-4641-B156-E51E96B66647}" type="slidenum">
              <a:rPr lang="el-GR" smtClean="0"/>
              <a:t>‹#›</a:t>
            </a:fld>
            <a:endParaRPr lang="el-GR"/>
          </a:p>
        </p:txBody>
      </p:sp>
    </p:spTree>
    <p:extLst>
      <p:ext uri="{BB962C8B-B14F-4D97-AF65-F5344CB8AC3E}">
        <p14:creationId xmlns:p14="http://schemas.microsoft.com/office/powerpoint/2010/main" val="22114045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doi.org/10.18174/572267" TargetMode="External"/><Relationship Id="rId2" Type="http://schemas.openxmlformats.org/officeDocument/2006/relationships/hyperlink" Target="https://doi.org/10.1007/s11625-022-01226-8"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403A504-FC93-D479-0D66-6EF9E89F8542}"/>
              </a:ext>
            </a:extLst>
          </p:cNvPr>
          <p:cNvSpPr txBox="1"/>
          <p:nvPr/>
        </p:nvSpPr>
        <p:spPr>
          <a:xfrm>
            <a:off x="419099" y="522593"/>
            <a:ext cx="10639425" cy="5103320"/>
          </a:xfrm>
          <a:prstGeom prst="rect">
            <a:avLst/>
          </a:prstGeom>
          <a:noFill/>
        </p:spPr>
        <p:txBody>
          <a:bodyPr wrap="square">
            <a:spAutoFit/>
          </a:bodyPr>
          <a:lstStyle/>
          <a:p>
            <a:pPr algn="ctr">
              <a:lnSpc>
                <a:spcPct val="107000"/>
              </a:lnSpc>
              <a:spcAft>
                <a:spcPts val="800"/>
              </a:spcAft>
              <a:buNone/>
            </a:pPr>
            <a:r>
              <a:rPr lang="el-GR" sz="2000" b="1" kern="100" dirty="0">
                <a:effectLst/>
                <a:latin typeface="Times New Roman" panose="02020603050405020304" pitchFamily="18" charset="0"/>
                <a:ea typeface="Calibri" panose="020F0502020204030204" pitchFamily="34" charset="0"/>
                <a:cs typeface="Times New Roman" panose="02020603050405020304" pitchFamily="18" charset="0"/>
              </a:rPr>
              <a:t>Α</a:t>
            </a: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 WIA Curriculum Tool </a:t>
            </a:r>
            <a:endParaRPr lang="el-GR" sz="2000" b="1"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buNone/>
            </a:pP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(Design your own curriculum)</a:t>
            </a:r>
            <a:endParaRPr lang="el-GR" sz="2000" b="1"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l-GR"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800"/>
              </a:spcAft>
              <a:buNone/>
            </a:pPr>
            <a:r>
              <a:rPr lang="en-US" sz="1800" i="1" kern="100" dirty="0">
                <a:effectLst/>
                <a:latin typeface="Times New Roman" panose="02020603050405020304" pitchFamily="18" charset="0"/>
                <a:ea typeface="Calibri" panose="020F0502020204030204" pitchFamily="34" charset="0"/>
                <a:cs typeface="Times New Roman" panose="02020603050405020304" pitchFamily="18" charset="0"/>
              </a:rPr>
              <a:t>This is a tool for stakeholders to understand the basic principles of curriculum design within a Whole-Institution Approach.</a:t>
            </a:r>
            <a:endParaRPr lang="el-GR"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l-GR"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buNone/>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A Whole Institution Approach to curriculum emphasizes collaboration across all areas of an educational institution to create a cohesive, inclusive, and purposeful learning environment. It integrates academic content with wellbeing, sustainability, equity, and community engagement, making learning both meaningful and relevant to students’ lives. This approach values the contributions of all staff, students, and stakeholders, fostering shared responsibility for educational outcomes and promoting consistency in values and practices across teaching, policy, and school culture.</a:t>
            </a:r>
            <a:endParaRPr lang="el-GR" sz="16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40834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64E0747-512E-D69E-6A5C-93CFFCC0EE07}"/>
              </a:ext>
            </a:extLst>
          </p:cNvPr>
          <p:cNvSpPr>
            <a:spLocks noGrp="1"/>
          </p:cNvSpPr>
          <p:nvPr>
            <p:ph type="title"/>
          </p:nvPr>
        </p:nvSpPr>
        <p:spPr/>
        <p:txBody>
          <a:bodyPr/>
          <a:lstStyle/>
          <a:p>
            <a:pPr algn="ctr"/>
            <a:r>
              <a:rPr lang="en-US" b="1" dirty="0"/>
              <a:t>Pedagogical Aims (Key Learning Outcomes?)</a:t>
            </a:r>
            <a:endParaRPr lang="el-GR" b="1" dirty="0"/>
          </a:p>
        </p:txBody>
      </p:sp>
      <p:sp>
        <p:nvSpPr>
          <p:cNvPr id="3" name="Θέση περιεχομένου 2">
            <a:extLst>
              <a:ext uri="{FF2B5EF4-FFF2-40B4-BE49-F238E27FC236}">
                <a16:creationId xmlns:a16="http://schemas.microsoft.com/office/drawing/2014/main" id="{1501A1B2-10AF-3CB1-DC07-BACA7BD5DC9E}"/>
              </a:ext>
            </a:extLst>
          </p:cNvPr>
          <p:cNvSpPr>
            <a:spLocks noGrp="1"/>
          </p:cNvSpPr>
          <p:nvPr>
            <p:ph idx="1"/>
          </p:nvPr>
        </p:nvSpPr>
        <p:spPr/>
        <p:txBody>
          <a:bodyPr/>
          <a:lstStyle/>
          <a:p>
            <a:pPr marL="0" indent="0">
              <a:buNone/>
            </a:pPr>
            <a:r>
              <a:rPr lang="en-US" b="1" dirty="0"/>
              <a:t>List expected participants competencies</a:t>
            </a:r>
          </a:p>
          <a:p>
            <a:pPr marL="0" indent="0">
              <a:buNone/>
            </a:pPr>
            <a:r>
              <a:rPr lang="en-US" dirty="0"/>
              <a:t>e.g. Systems thinking, Critical thinking, Agency, Values</a:t>
            </a:r>
          </a:p>
          <a:p>
            <a:pPr marL="0" indent="0">
              <a:buNone/>
            </a:pPr>
            <a:endParaRPr lang="el-GR" dirty="0"/>
          </a:p>
        </p:txBody>
      </p:sp>
      <p:sp>
        <p:nvSpPr>
          <p:cNvPr id="4" name="Πάπυρος: Οριζόντιος 3">
            <a:extLst>
              <a:ext uri="{FF2B5EF4-FFF2-40B4-BE49-F238E27FC236}">
                <a16:creationId xmlns:a16="http://schemas.microsoft.com/office/drawing/2014/main" id="{54E58B88-81FF-4CAC-2EA7-79FF88EE2442}"/>
              </a:ext>
            </a:extLst>
          </p:cNvPr>
          <p:cNvSpPr/>
          <p:nvPr/>
        </p:nvSpPr>
        <p:spPr>
          <a:xfrm>
            <a:off x="1890712" y="4140740"/>
            <a:ext cx="8410575" cy="1587500"/>
          </a:xfrm>
          <a:custGeom>
            <a:avLst/>
            <a:gdLst>
              <a:gd name="connsiteX0" fmla="*/ 8410575 w 8410575"/>
              <a:gd name="connsiteY0" fmla="*/ 99219 h 1587500"/>
              <a:gd name="connsiteX1" fmla="*/ 8311356 w 8410575"/>
              <a:gd name="connsiteY1" fmla="*/ 198438 h 1587500"/>
              <a:gd name="connsiteX2" fmla="*/ 8311356 w 8410575"/>
              <a:gd name="connsiteY2" fmla="*/ 99219 h 1587500"/>
              <a:gd name="connsiteX3" fmla="*/ 8261747 w 8410575"/>
              <a:gd name="connsiteY3" fmla="*/ 148828 h 1587500"/>
              <a:gd name="connsiteX4" fmla="*/ 8212138 w 8410575"/>
              <a:gd name="connsiteY4" fmla="*/ 99219 h 1587500"/>
              <a:gd name="connsiteX5" fmla="*/ 8212138 w 8410575"/>
              <a:gd name="connsiteY5" fmla="*/ 198438 h 1587500"/>
              <a:gd name="connsiteX6" fmla="*/ 99219 w 8410575"/>
              <a:gd name="connsiteY6" fmla="*/ 198438 h 1587500"/>
              <a:gd name="connsiteX7" fmla="*/ 0 w 8410575"/>
              <a:gd name="connsiteY7" fmla="*/ 297657 h 1587500"/>
              <a:gd name="connsiteX8" fmla="*/ 0 w 8410575"/>
              <a:gd name="connsiteY8" fmla="*/ 1488281 h 1587500"/>
              <a:gd name="connsiteX9" fmla="*/ 99219 w 8410575"/>
              <a:gd name="connsiteY9" fmla="*/ 1587500 h 1587500"/>
              <a:gd name="connsiteX10" fmla="*/ 198438 w 8410575"/>
              <a:gd name="connsiteY10" fmla="*/ 1488281 h 1587500"/>
              <a:gd name="connsiteX11" fmla="*/ 198438 w 8410575"/>
              <a:gd name="connsiteY11" fmla="*/ 1389063 h 1587500"/>
              <a:gd name="connsiteX12" fmla="*/ 8311356 w 8410575"/>
              <a:gd name="connsiteY12" fmla="*/ 1389063 h 1587500"/>
              <a:gd name="connsiteX13" fmla="*/ 8410575 w 8410575"/>
              <a:gd name="connsiteY13" fmla="*/ 1289844 h 1587500"/>
              <a:gd name="connsiteX14" fmla="*/ 8410575 w 8410575"/>
              <a:gd name="connsiteY14" fmla="*/ 99219 h 1587500"/>
              <a:gd name="connsiteX15" fmla="*/ 99219 w 8410575"/>
              <a:gd name="connsiteY15" fmla="*/ 396875 h 1587500"/>
              <a:gd name="connsiteX16" fmla="*/ 198438 w 8410575"/>
              <a:gd name="connsiteY16" fmla="*/ 297656 h 1587500"/>
              <a:gd name="connsiteX17" fmla="*/ 148829 w 8410575"/>
              <a:gd name="connsiteY17" fmla="*/ 248047 h 1587500"/>
              <a:gd name="connsiteX18" fmla="*/ 99220 w 8410575"/>
              <a:gd name="connsiteY18" fmla="*/ 297656 h 1587500"/>
              <a:gd name="connsiteX19" fmla="*/ 99219 w 8410575"/>
              <a:gd name="connsiteY19" fmla="*/ 396875 h 1587500"/>
              <a:gd name="connsiteX0" fmla="*/ 99219 w 8410575"/>
              <a:gd name="connsiteY0" fmla="*/ 396875 h 1587500"/>
              <a:gd name="connsiteX1" fmla="*/ 198438 w 8410575"/>
              <a:gd name="connsiteY1" fmla="*/ 297656 h 1587500"/>
              <a:gd name="connsiteX2" fmla="*/ 148829 w 8410575"/>
              <a:gd name="connsiteY2" fmla="*/ 248047 h 1587500"/>
              <a:gd name="connsiteX3" fmla="*/ 99220 w 8410575"/>
              <a:gd name="connsiteY3" fmla="*/ 297656 h 1587500"/>
              <a:gd name="connsiteX4" fmla="*/ 99219 w 8410575"/>
              <a:gd name="connsiteY4" fmla="*/ 396875 h 1587500"/>
              <a:gd name="connsiteX5" fmla="*/ 8311356 w 8410575"/>
              <a:gd name="connsiteY5" fmla="*/ 198438 h 1587500"/>
              <a:gd name="connsiteX6" fmla="*/ 8410575 w 8410575"/>
              <a:gd name="connsiteY6" fmla="*/ 99219 h 1587500"/>
              <a:gd name="connsiteX7" fmla="*/ 8311356 w 8410575"/>
              <a:gd name="connsiteY7" fmla="*/ 0 h 1587500"/>
              <a:gd name="connsiteX8" fmla="*/ 8212137 w 8410575"/>
              <a:gd name="connsiteY8" fmla="*/ 99219 h 1587500"/>
              <a:gd name="connsiteX9" fmla="*/ 8261746 w 8410575"/>
              <a:gd name="connsiteY9" fmla="*/ 148828 h 1587500"/>
              <a:gd name="connsiteX10" fmla="*/ 8311355 w 8410575"/>
              <a:gd name="connsiteY10" fmla="*/ 99219 h 1587500"/>
              <a:gd name="connsiteX11" fmla="*/ 8311356 w 8410575"/>
              <a:gd name="connsiteY11" fmla="*/ 198438 h 1587500"/>
              <a:gd name="connsiteX0" fmla="*/ 0 w 8410575"/>
              <a:gd name="connsiteY0" fmla="*/ 297656 h 1587500"/>
              <a:gd name="connsiteX1" fmla="*/ 99219 w 8410575"/>
              <a:gd name="connsiteY1" fmla="*/ 198437 h 1587500"/>
              <a:gd name="connsiteX2" fmla="*/ 8212138 w 8410575"/>
              <a:gd name="connsiteY2" fmla="*/ 198438 h 1587500"/>
              <a:gd name="connsiteX3" fmla="*/ 8212138 w 8410575"/>
              <a:gd name="connsiteY3" fmla="*/ 99219 h 1587500"/>
              <a:gd name="connsiteX4" fmla="*/ 8311357 w 8410575"/>
              <a:gd name="connsiteY4" fmla="*/ 0 h 1587500"/>
              <a:gd name="connsiteX5" fmla="*/ 8410576 w 8410575"/>
              <a:gd name="connsiteY5" fmla="*/ 99219 h 1587500"/>
              <a:gd name="connsiteX6" fmla="*/ 8410575 w 8410575"/>
              <a:gd name="connsiteY6" fmla="*/ 1289844 h 1587500"/>
              <a:gd name="connsiteX7" fmla="*/ 8311356 w 8410575"/>
              <a:gd name="connsiteY7" fmla="*/ 1389063 h 1587500"/>
              <a:gd name="connsiteX8" fmla="*/ 198438 w 8410575"/>
              <a:gd name="connsiteY8" fmla="*/ 1389063 h 1587500"/>
              <a:gd name="connsiteX9" fmla="*/ 198438 w 8410575"/>
              <a:gd name="connsiteY9" fmla="*/ 1488281 h 1587500"/>
              <a:gd name="connsiteX10" fmla="*/ 99219 w 8410575"/>
              <a:gd name="connsiteY10" fmla="*/ 1587500 h 1587500"/>
              <a:gd name="connsiteX11" fmla="*/ 0 w 8410575"/>
              <a:gd name="connsiteY11" fmla="*/ 1488281 h 1587500"/>
              <a:gd name="connsiteX12" fmla="*/ 0 w 8410575"/>
              <a:gd name="connsiteY12" fmla="*/ 297656 h 1587500"/>
              <a:gd name="connsiteX13" fmla="*/ 8212138 w 8410575"/>
              <a:gd name="connsiteY13" fmla="*/ 198438 h 1587500"/>
              <a:gd name="connsiteX14" fmla="*/ 8311356 w 8410575"/>
              <a:gd name="connsiteY14" fmla="*/ 198438 h 1587500"/>
              <a:gd name="connsiteX15" fmla="*/ 8410575 w 8410575"/>
              <a:gd name="connsiteY15" fmla="*/ 99219 h 1587500"/>
              <a:gd name="connsiteX16" fmla="*/ 8311356 w 8410575"/>
              <a:gd name="connsiteY16" fmla="*/ 198438 h 1587500"/>
              <a:gd name="connsiteX17" fmla="*/ 8311356 w 8410575"/>
              <a:gd name="connsiteY17" fmla="*/ 99219 h 1587500"/>
              <a:gd name="connsiteX18" fmla="*/ 8261747 w 8410575"/>
              <a:gd name="connsiteY18" fmla="*/ 148828 h 1587500"/>
              <a:gd name="connsiteX19" fmla="*/ 8212138 w 8410575"/>
              <a:gd name="connsiteY19" fmla="*/ 99219 h 1587500"/>
              <a:gd name="connsiteX20" fmla="*/ 99219 w 8410575"/>
              <a:gd name="connsiteY20" fmla="*/ 396875 h 1587500"/>
              <a:gd name="connsiteX21" fmla="*/ 99219 w 8410575"/>
              <a:gd name="connsiteY21" fmla="*/ 297656 h 1587500"/>
              <a:gd name="connsiteX22" fmla="*/ 148828 w 8410575"/>
              <a:gd name="connsiteY22" fmla="*/ 248047 h 1587500"/>
              <a:gd name="connsiteX23" fmla="*/ 198437 w 8410575"/>
              <a:gd name="connsiteY23" fmla="*/ 297656 h 1587500"/>
              <a:gd name="connsiteX24" fmla="*/ 99218 w 8410575"/>
              <a:gd name="connsiteY24" fmla="*/ 396875 h 1587500"/>
              <a:gd name="connsiteX25" fmla="*/ -1 w 8410575"/>
              <a:gd name="connsiteY25" fmla="*/ 297656 h 1587500"/>
              <a:gd name="connsiteX26" fmla="*/ 198438 w 8410575"/>
              <a:gd name="connsiteY26" fmla="*/ 297656 h 1587500"/>
              <a:gd name="connsiteX27" fmla="*/ 198438 w 8410575"/>
              <a:gd name="connsiteY27" fmla="*/ 1389063 h 158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410575" h="1587500" stroke="0" extrusionOk="0">
                <a:moveTo>
                  <a:pt x="8410575" y="99219"/>
                </a:moveTo>
                <a:cubicBezTo>
                  <a:pt x="8392886" y="106819"/>
                  <a:pt x="8346724" y="169805"/>
                  <a:pt x="8311356" y="198438"/>
                </a:cubicBezTo>
                <a:cubicBezTo>
                  <a:pt x="8307105" y="183958"/>
                  <a:pt x="8303006" y="139132"/>
                  <a:pt x="8311356" y="99219"/>
                </a:cubicBezTo>
                <a:cubicBezTo>
                  <a:pt x="8311787" y="128159"/>
                  <a:pt x="8287059" y="148440"/>
                  <a:pt x="8261747" y="148828"/>
                </a:cubicBezTo>
                <a:cubicBezTo>
                  <a:pt x="8235489" y="152149"/>
                  <a:pt x="8214725" y="125107"/>
                  <a:pt x="8212138" y="99219"/>
                </a:cubicBezTo>
                <a:cubicBezTo>
                  <a:pt x="8220925" y="110956"/>
                  <a:pt x="8204702" y="183646"/>
                  <a:pt x="8212138" y="198438"/>
                </a:cubicBezTo>
                <a:cubicBezTo>
                  <a:pt x="4618455" y="130288"/>
                  <a:pt x="3213267" y="180076"/>
                  <a:pt x="99219" y="198438"/>
                </a:cubicBezTo>
                <a:cubicBezTo>
                  <a:pt x="48290" y="196765"/>
                  <a:pt x="6204" y="245547"/>
                  <a:pt x="0" y="297657"/>
                </a:cubicBezTo>
                <a:cubicBezTo>
                  <a:pt x="-37422" y="844590"/>
                  <a:pt x="26571" y="1359634"/>
                  <a:pt x="0" y="1488281"/>
                </a:cubicBezTo>
                <a:cubicBezTo>
                  <a:pt x="203" y="1546635"/>
                  <a:pt x="38552" y="1585192"/>
                  <a:pt x="99219" y="1587500"/>
                </a:cubicBezTo>
                <a:cubicBezTo>
                  <a:pt x="151948" y="1596419"/>
                  <a:pt x="192813" y="1537250"/>
                  <a:pt x="198438" y="1488281"/>
                </a:cubicBezTo>
                <a:cubicBezTo>
                  <a:pt x="206247" y="1468883"/>
                  <a:pt x="194689" y="1429401"/>
                  <a:pt x="198438" y="1389063"/>
                </a:cubicBezTo>
                <a:cubicBezTo>
                  <a:pt x="4135472" y="1330096"/>
                  <a:pt x="7273220" y="1319010"/>
                  <a:pt x="8311356" y="1389063"/>
                </a:cubicBezTo>
                <a:cubicBezTo>
                  <a:pt x="8357942" y="1389539"/>
                  <a:pt x="8416540" y="1339836"/>
                  <a:pt x="8410575" y="1289844"/>
                </a:cubicBezTo>
                <a:cubicBezTo>
                  <a:pt x="8366998" y="1004045"/>
                  <a:pt x="8417737" y="569464"/>
                  <a:pt x="8410575" y="99219"/>
                </a:cubicBezTo>
                <a:close/>
                <a:moveTo>
                  <a:pt x="99219" y="396875"/>
                </a:moveTo>
                <a:cubicBezTo>
                  <a:pt x="149902" y="398899"/>
                  <a:pt x="201172" y="358779"/>
                  <a:pt x="198438" y="297656"/>
                </a:cubicBezTo>
                <a:cubicBezTo>
                  <a:pt x="201735" y="270257"/>
                  <a:pt x="171846" y="249315"/>
                  <a:pt x="148829" y="248047"/>
                </a:cubicBezTo>
                <a:cubicBezTo>
                  <a:pt x="123977" y="245770"/>
                  <a:pt x="101267" y="266118"/>
                  <a:pt x="99220" y="297656"/>
                </a:cubicBezTo>
                <a:cubicBezTo>
                  <a:pt x="94699" y="334972"/>
                  <a:pt x="96930" y="366242"/>
                  <a:pt x="99219" y="396875"/>
                </a:cubicBezTo>
                <a:close/>
              </a:path>
              <a:path w="8410575" h="1587500" fill="darkenLess" stroke="0" extrusionOk="0">
                <a:moveTo>
                  <a:pt x="99219" y="396875"/>
                </a:moveTo>
                <a:cubicBezTo>
                  <a:pt x="162413" y="403589"/>
                  <a:pt x="196811" y="349738"/>
                  <a:pt x="198438" y="297656"/>
                </a:cubicBezTo>
                <a:cubicBezTo>
                  <a:pt x="200806" y="267182"/>
                  <a:pt x="172448" y="245610"/>
                  <a:pt x="148829" y="248047"/>
                </a:cubicBezTo>
                <a:cubicBezTo>
                  <a:pt x="117885" y="249264"/>
                  <a:pt x="101711" y="271388"/>
                  <a:pt x="99220" y="297656"/>
                </a:cubicBezTo>
                <a:cubicBezTo>
                  <a:pt x="104077" y="329763"/>
                  <a:pt x="103990" y="367899"/>
                  <a:pt x="99219" y="396875"/>
                </a:cubicBezTo>
                <a:close/>
                <a:moveTo>
                  <a:pt x="8311356" y="198438"/>
                </a:moveTo>
                <a:cubicBezTo>
                  <a:pt x="8366701" y="202747"/>
                  <a:pt x="8414792" y="152294"/>
                  <a:pt x="8410575" y="99219"/>
                </a:cubicBezTo>
                <a:cubicBezTo>
                  <a:pt x="8408145" y="44586"/>
                  <a:pt x="8366273" y="3619"/>
                  <a:pt x="8311356" y="0"/>
                </a:cubicBezTo>
                <a:cubicBezTo>
                  <a:pt x="8260653" y="7562"/>
                  <a:pt x="8214030" y="42920"/>
                  <a:pt x="8212137" y="99219"/>
                </a:cubicBezTo>
                <a:cubicBezTo>
                  <a:pt x="8212581" y="127344"/>
                  <a:pt x="8236021" y="148758"/>
                  <a:pt x="8261746" y="148828"/>
                </a:cubicBezTo>
                <a:cubicBezTo>
                  <a:pt x="8290644" y="151321"/>
                  <a:pt x="8313878" y="128997"/>
                  <a:pt x="8311355" y="99219"/>
                </a:cubicBezTo>
                <a:cubicBezTo>
                  <a:pt x="8310305" y="131226"/>
                  <a:pt x="8306284" y="161768"/>
                  <a:pt x="8311356" y="198438"/>
                </a:cubicBezTo>
                <a:close/>
              </a:path>
              <a:path w="8410575" h="1587500" fill="none" extrusionOk="0">
                <a:moveTo>
                  <a:pt x="0" y="297656"/>
                </a:moveTo>
                <a:cubicBezTo>
                  <a:pt x="-1939" y="244299"/>
                  <a:pt x="47080" y="198304"/>
                  <a:pt x="99219" y="198437"/>
                </a:cubicBezTo>
                <a:cubicBezTo>
                  <a:pt x="3392908" y="265729"/>
                  <a:pt x="5169032" y="53405"/>
                  <a:pt x="8212138" y="198438"/>
                </a:cubicBezTo>
                <a:cubicBezTo>
                  <a:pt x="8217089" y="184484"/>
                  <a:pt x="8219935" y="114258"/>
                  <a:pt x="8212138" y="99219"/>
                </a:cubicBezTo>
                <a:cubicBezTo>
                  <a:pt x="8217026" y="41661"/>
                  <a:pt x="8257629" y="4257"/>
                  <a:pt x="8311357" y="0"/>
                </a:cubicBezTo>
                <a:cubicBezTo>
                  <a:pt x="8371625" y="-746"/>
                  <a:pt x="8418871" y="41556"/>
                  <a:pt x="8410576" y="99219"/>
                </a:cubicBezTo>
                <a:cubicBezTo>
                  <a:pt x="8415413" y="492331"/>
                  <a:pt x="8455152" y="836332"/>
                  <a:pt x="8410575" y="1289844"/>
                </a:cubicBezTo>
                <a:cubicBezTo>
                  <a:pt x="8407546" y="1340185"/>
                  <a:pt x="8367748" y="1381703"/>
                  <a:pt x="8311356" y="1389063"/>
                </a:cubicBezTo>
                <a:cubicBezTo>
                  <a:pt x="6707956" y="1523847"/>
                  <a:pt x="1302540" y="1426142"/>
                  <a:pt x="198438" y="1389063"/>
                </a:cubicBezTo>
                <a:cubicBezTo>
                  <a:pt x="192618" y="1417188"/>
                  <a:pt x="191159" y="1450401"/>
                  <a:pt x="198438" y="1488281"/>
                </a:cubicBezTo>
                <a:cubicBezTo>
                  <a:pt x="197152" y="1549175"/>
                  <a:pt x="150281" y="1596844"/>
                  <a:pt x="99219" y="1587500"/>
                </a:cubicBezTo>
                <a:cubicBezTo>
                  <a:pt x="37911" y="1586019"/>
                  <a:pt x="-3651" y="1534515"/>
                  <a:pt x="0" y="1488281"/>
                </a:cubicBezTo>
                <a:cubicBezTo>
                  <a:pt x="76392" y="1230839"/>
                  <a:pt x="-30488" y="764109"/>
                  <a:pt x="0" y="297656"/>
                </a:cubicBezTo>
                <a:close/>
                <a:moveTo>
                  <a:pt x="8212138" y="198438"/>
                </a:moveTo>
                <a:cubicBezTo>
                  <a:pt x="8233403" y="205889"/>
                  <a:pt x="8300313" y="192813"/>
                  <a:pt x="8311356" y="198438"/>
                </a:cubicBezTo>
                <a:cubicBezTo>
                  <a:pt x="8366656" y="194826"/>
                  <a:pt x="8415610" y="156303"/>
                  <a:pt x="8410575" y="99219"/>
                </a:cubicBezTo>
                <a:moveTo>
                  <a:pt x="8311356" y="198438"/>
                </a:moveTo>
                <a:cubicBezTo>
                  <a:pt x="8303340" y="157707"/>
                  <a:pt x="8311996" y="139444"/>
                  <a:pt x="8311356" y="99219"/>
                </a:cubicBezTo>
                <a:cubicBezTo>
                  <a:pt x="8308783" y="130254"/>
                  <a:pt x="8288941" y="148140"/>
                  <a:pt x="8261747" y="148828"/>
                </a:cubicBezTo>
                <a:cubicBezTo>
                  <a:pt x="8235239" y="149457"/>
                  <a:pt x="8209270" y="126565"/>
                  <a:pt x="8212138" y="99219"/>
                </a:cubicBezTo>
                <a:moveTo>
                  <a:pt x="99219" y="396875"/>
                </a:moveTo>
                <a:cubicBezTo>
                  <a:pt x="106179" y="372852"/>
                  <a:pt x="98422" y="317219"/>
                  <a:pt x="99219" y="297656"/>
                </a:cubicBezTo>
                <a:cubicBezTo>
                  <a:pt x="98288" y="267222"/>
                  <a:pt x="122322" y="244693"/>
                  <a:pt x="148828" y="248047"/>
                </a:cubicBezTo>
                <a:cubicBezTo>
                  <a:pt x="176376" y="248425"/>
                  <a:pt x="199077" y="268824"/>
                  <a:pt x="198437" y="297656"/>
                </a:cubicBezTo>
                <a:cubicBezTo>
                  <a:pt x="200640" y="359779"/>
                  <a:pt x="148819" y="388811"/>
                  <a:pt x="99218" y="396875"/>
                </a:cubicBezTo>
                <a:cubicBezTo>
                  <a:pt x="38055" y="396258"/>
                  <a:pt x="5704" y="352526"/>
                  <a:pt x="-1" y="297656"/>
                </a:cubicBezTo>
                <a:moveTo>
                  <a:pt x="198438" y="297656"/>
                </a:moveTo>
                <a:cubicBezTo>
                  <a:pt x="168418" y="785209"/>
                  <a:pt x="110961" y="1241890"/>
                  <a:pt x="198438" y="1389063"/>
                </a:cubicBezTo>
              </a:path>
              <a:path w="8410575" h="1587500" fill="none" stroke="0" extrusionOk="0">
                <a:moveTo>
                  <a:pt x="0" y="297656"/>
                </a:moveTo>
                <a:cubicBezTo>
                  <a:pt x="9725" y="238097"/>
                  <a:pt x="45116" y="194761"/>
                  <a:pt x="99219" y="198437"/>
                </a:cubicBezTo>
                <a:cubicBezTo>
                  <a:pt x="2928938" y="166339"/>
                  <a:pt x="4621437" y="102229"/>
                  <a:pt x="8212138" y="198438"/>
                </a:cubicBezTo>
                <a:cubicBezTo>
                  <a:pt x="8214189" y="178843"/>
                  <a:pt x="8216281" y="128302"/>
                  <a:pt x="8212138" y="99219"/>
                </a:cubicBezTo>
                <a:cubicBezTo>
                  <a:pt x="8206879" y="44432"/>
                  <a:pt x="8249390" y="1328"/>
                  <a:pt x="8311357" y="0"/>
                </a:cubicBezTo>
                <a:cubicBezTo>
                  <a:pt x="8366372" y="10918"/>
                  <a:pt x="8401740" y="41494"/>
                  <a:pt x="8410576" y="99219"/>
                </a:cubicBezTo>
                <a:cubicBezTo>
                  <a:pt x="8355791" y="487410"/>
                  <a:pt x="8387984" y="925703"/>
                  <a:pt x="8410575" y="1289844"/>
                </a:cubicBezTo>
                <a:cubicBezTo>
                  <a:pt x="8411971" y="1341857"/>
                  <a:pt x="8364321" y="1385087"/>
                  <a:pt x="8311356" y="1389063"/>
                </a:cubicBezTo>
                <a:cubicBezTo>
                  <a:pt x="7374335" y="1523849"/>
                  <a:pt x="1101697" y="1248023"/>
                  <a:pt x="198438" y="1389063"/>
                </a:cubicBezTo>
                <a:cubicBezTo>
                  <a:pt x="196505" y="1404449"/>
                  <a:pt x="204194" y="1442681"/>
                  <a:pt x="198438" y="1488281"/>
                </a:cubicBezTo>
                <a:cubicBezTo>
                  <a:pt x="199180" y="1543185"/>
                  <a:pt x="144482" y="1582141"/>
                  <a:pt x="99219" y="1587500"/>
                </a:cubicBezTo>
                <a:cubicBezTo>
                  <a:pt x="44275" y="1579675"/>
                  <a:pt x="-8364" y="1538906"/>
                  <a:pt x="0" y="1488281"/>
                </a:cubicBezTo>
                <a:cubicBezTo>
                  <a:pt x="47647" y="1122792"/>
                  <a:pt x="-58172" y="585286"/>
                  <a:pt x="0" y="297656"/>
                </a:cubicBezTo>
                <a:close/>
                <a:moveTo>
                  <a:pt x="8212138" y="198438"/>
                </a:moveTo>
                <a:cubicBezTo>
                  <a:pt x="8235000" y="199815"/>
                  <a:pt x="8277150" y="198622"/>
                  <a:pt x="8311356" y="198438"/>
                </a:cubicBezTo>
                <a:cubicBezTo>
                  <a:pt x="8364752" y="201040"/>
                  <a:pt x="8418842" y="159481"/>
                  <a:pt x="8410575" y="99219"/>
                </a:cubicBezTo>
                <a:moveTo>
                  <a:pt x="8311356" y="198438"/>
                </a:moveTo>
                <a:cubicBezTo>
                  <a:pt x="8311697" y="150435"/>
                  <a:pt x="8304857" y="118354"/>
                  <a:pt x="8311356" y="99219"/>
                </a:cubicBezTo>
                <a:cubicBezTo>
                  <a:pt x="8314518" y="130427"/>
                  <a:pt x="8287328" y="147402"/>
                  <a:pt x="8261747" y="148828"/>
                </a:cubicBezTo>
                <a:cubicBezTo>
                  <a:pt x="8229208" y="148571"/>
                  <a:pt x="8215715" y="128790"/>
                  <a:pt x="8212138" y="99219"/>
                </a:cubicBezTo>
                <a:moveTo>
                  <a:pt x="99219" y="396875"/>
                </a:moveTo>
                <a:cubicBezTo>
                  <a:pt x="98527" y="355348"/>
                  <a:pt x="101930" y="337718"/>
                  <a:pt x="99219" y="297656"/>
                </a:cubicBezTo>
                <a:cubicBezTo>
                  <a:pt x="100386" y="267547"/>
                  <a:pt x="123000" y="248523"/>
                  <a:pt x="148828" y="248047"/>
                </a:cubicBezTo>
                <a:cubicBezTo>
                  <a:pt x="178817" y="243844"/>
                  <a:pt x="200018" y="273511"/>
                  <a:pt x="198437" y="297656"/>
                </a:cubicBezTo>
                <a:cubicBezTo>
                  <a:pt x="208452" y="350281"/>
                  <a:pt x="149740" y="390526"/>
                  <a:pt x="99218" y="396875"/>
                </a:cubicBezTo>
                <a:cubicBezTo>
                  <a:pt x="37006" y="400142"/>
                  <a:pt x="-2433" y="357891"/>
                  <a:pt x="-1" y="297656"/>
                </a:cubicBezTo>
                <a:moveTo>
                  <a:pt x="198438" y="297656"/>
                </a:moveTo>
                <a:cubicBezTo>
                  <a:pt x="193961" y="727538"/>
                  <a:pt x="160784" y="913869"/>
                  <a:pt x="198438" y="1389063"/>
                </a:cubicBezTo>
              </a:path>
            </a:pathLst>
          </a:custGeom>
          <a:solidFill>
            <a:schemeClr val="bg2"/>
          </a:solidFill>
          <a:ln>
            <a:solidFill>
              <a:schemeClr val="tx1"/>
            </a:solidFill>
            <a:extLst>
              <a:ext uri="{C807C97D-BFC1-408E-A445-0C87EB9F89A2}">
                <ask:lineSketchStyleProps xmlns:ask="http://schemas.microsoft.com/office/drawing/2018/sketchyshapes" sd="676365648">
                  <a:prstGeom prst="horizontalScroll">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i="1" dirty="0">
                <a:solidFill>
                  <a:schemeClr val="tx1"/>
                </a:solidFill>
              </a:rPr>
              <a:t> For each learning outcome, describe one individual or collective characteristic that would demonstrate it.</a:t>
            </a:r>
            <a:endParaRPr lang="el-GR" sz="2400" i="1" dirty="0">
              <a:solidFill>
                <a:schemeClr val="tx1"/>
              </a:solidFill>
            </a:endParaRPr>
          </a:p>
        </p:txBody>
      </p:sp>
      <p:sp>
        <p:nvSpPr>
          <p:cNvPr id="5" name="Βέλος: Αριστερό 4">
            <a:hlinkClick r:id="rId2" action="ppaction://hlinksldjump"/>
            <a:extLst>
              <a:ext uri="{FF2B5EF4-FFF2-40B4-BE49-F238E27FC236}">
                <a16:creationId xmlns:a16="http://schemas.microsoft.com/office/drawing/2014/main" id="{9B09D728-B7A8-B884-BD4A-6675A6D251EA}"/>
              </a:ext>
            </a:extLst>
          </p:cNvPr>
          <p:cNvSpPr/>
          <p:nvPr/>
        </p:nvSpPr>
        <p:spPr>
          <a:xfrm>
            <a:off x="157260" y="5622486"/>
            <a:ext cx="1361873" cy="1108953"/>
          </a:xfrm>
          <a:prstGeom prst="leftArrow">
            <a:avLst>
              <a:gd name="adj1" fmla="val 65790"/>
              <a:gd name="adj2" fmla="val 50000"/>
            </a:avLst>
          </a:prstGeom>
          <a:solidFill>
            <a:schemeClr val="bg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Click to go back</a:t>
            </a:r>
            <a:endParaRPr lang="el-GR" sz="1200" dirty="0">
              <a:solidFill>
                <a:schemeClr val="tx1"/>
              </a:solidFill>
            </a:endParaRPr>
          </a:p>
        </p:txBody>
      </p:sp>
    </p:spTree>
    <p:extLst>
      <p:ext uri="{BB962C8B-B14F-4D97-AF65-F5344CB8AC3E}">
        <p14:creationId xmlns:p14="http://schemas.microsoft.com/office/powerpoint/2010/main" val="3252858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A814B79-24BA-A493-1424-DB587211C3D8}"/>
              </a:ext>
            </a:extLst>
          </p:cNvPr>
          <p:cNvSpPr>
            <a:spLocks noGrp="1"/>
          </p:cNvSpPr>
          <p:nvPr>
            <p:ph type="title"/>
          </p:nvPr>
        </p:nvSpPr>
        <p:spPr/>
        <p:txBody>
          <a:bodyPr/>
          <a:lstStyle/>
          <a:p>
            <a:pPr algn="ctr"/>
            <a:r>
              <a:rPr lang="en-US" b="1" dirty="0"/>
              <a:t>Curriculum Integration Plan </a:t>
            </a:r>
            <a:endParaRPr lang="el-GR" b="1" dirty="0"/>
          </a:p>
        </p:txBody>
      </p:sp>
      <p:sp>
        <p:nvSpPr>
          <p:cNvPr id="3" name="Θέση περιεχομένου 2">
            <a:extLst>
              <a:ext uri="{FF2B5EF4-FFF2-40B4-BE49-F238E27FC236}">
                <a16:creationId xmlns:a16="http://schemas.microsoft.com/office/drawing/2014/main" id="{ECD81473-6863-EDEF-8ECB-7E8971F1BEC5}"/>
              </a:ext>
            </a:extLst>
          </p:cNvPr>
          <p:cNvSpPr>
            <a:spLocks noGrp="1"/>
          </p:cNvSpPr>
          <p:nvPr>
            <p:ph idx="1"/>
          </p:nvPr>
        </p:nvSpPr>
        <p:spPr>
          <a:xfrm>
            <a:off x="838198" y="1391463"/>
            <a:ext cx="10515600" cy="4351338"/>
          </a:xfrm>
        </p:spPr>
        <p:txBody>
          <a:bodyPr>
            <a:normAutofit/>
          </a:bodyPr>
          <a:lstStyle/>
          <a:p>
            <a:pPr marL="0" indent="0" algn="ctr">
              <a:buNone/>
            </a:pPr>
            <a:r>
              <a:rPr lang="en-US" sz="2400" dirty="0"/>
              <a:t>(</a:t>
            </a:r>
            <a:r>
              <a:rPr lang="en-US" sz="2400" i="1" dirty="0"/>
              <a:t>a curriculum Integration Plan aims to help make meaningful connections across disciplines and apply their learning in real-world context</a:t>
            </a:r>
            <a:r>
              <a:rPr lang="en-US" sz="2400" dirty="0"/>
              <a:t>)</a:t>
            </a:r>
          </a:p>
          <a:p>
            <a:pPr marL="0" indent="0">
              <a:buNone/>
            </a:pPr>
            <a:r>
              <a:rPr lang="en-US" sz="2400" b="1" dirty="0"/>
              <a:t>Explain how the different subject areas of the official curriculum are connected within the selected theme or project. </a:t>
            </a:r>
          </a:p>
          <a:p>
            <a:pPr marL="0" indent="0">
              <a:buNone/>
            </a:pPr>
            <a:r>
              <a:rPr lang="en-US" sz="2400" i="1" dirty="0" err="1"/>
              <a:t>e.g</a:t>
            </a:r>
            <a:r>
              <a:rPr lang="en-US" sz="2400" i="1" dirty="0"/>
              <a:t>: a school project on climate change could integrate the following subjects:  </a:t>
            </a:r>
          </a:p>
          <a:p>
            <a:pPr marL="0" indent="0">
              <a:buNone/>
            </a:pPr>
            <a:endParaRPr lang="en-US" dirty="0"/>
          </a:p>
          <a:p>
            <a:pPr marL="0" indent="0">
              <a:buNone/>
            </a:pPr>
            <a:r>
              <a:rPr lang="en-US" dirty="0"/>
              <a:t>		</a:t>
            </a:r>
          </a:p>
          <a:p>
            <a:pPr marL="0" indent="0">
              <a:buNone/>
            </a:pPr>
            <a:endParaRPr lang="el-GR" dirty="0"/>
          </a:p>
        </p:txBody>
      </p:sp>
      <p:graphicFrame>
        <p:nvGraphicFramePr>
          <p:cNvPr id="4" name="Πίνακας 3">
            <a:extLst>
              <a:ext uri="{FF2B5EF4-FFF2-40B4-BE49-F238E27FC236}">
                <a16:creationId xmlns:a16="http://schemas.microsoft.com/office/drawing/2014/main" id="{DE93D0C4-EF34-3154-5CCD-976B947381E3}"/>
              </a:ext>
            </a:extLst>
          </p:cNvPr>
          <p:cNvGraphicFramePr>
            <a:graphicFrameLocks noGrp="1"/>
          </p:cNvGraphicFramePr>
          <p:nvPr>
            <p:extLst>
              <p:ext uri="{D42A27DB-BD31-4B8C-83A1-F6EECF244321}">
                <p14:modId xmlns:p14="http://schemas.microsoft.com/office/powerpoint/2010/main" val="1921916481"/>
              </p:ext>
            </p:extLst>
          </p:nvPr>
        </p:nvGraphicFramePr>
        <p:xfrm>
          <a:off x="838198" y="3429000"/>
          <a:ext cx="10515600" cy="1662750"/>
        </p:xfrm>
        <a:graphic>
          <a:graphicData uri="http://schemas.openxmlformats.org/drawingml/2006/table">
            <a:tbl>
              <a:tblPr firstRow="1" firstCol="1" bandRow="1">
                <a:tableStyleId>{2D5ABB26-0587-4C30-8999-92F81FD0307C}</a:tableStyleId>
              </a:tblPr>
              <a:tblGrid>
                <a:gridCol w="3505200">
                  <a:extLst>
                    <a:ext uri="{9D8B030D-6E8A-4147-A177-3AD203B41FA5}">
                      <a16:colId xmlns:a16="http://schemas.microsoft.com/office/drawing/2014/main" val="490229801"/>
                    </a:ext>
                  </a:extLst>
                </a:gridCol>
                <a:gridCol w="3505200">
                  <a:extLst>
                    <a:ext uri="{9D8B030D-6E8A-4147-A177-3AD203B41FA5}">
                      <a16:colId xmlns:a16="http://schemas.microsoft.com/office/drawing/2014/main" val="2592022320"/>
                    </a:ext>
                  </a:extLst>
                </a:gridCol>
                <a:gridCol w="3505200">
                  <a:extLst>
                    <a:ext uri="{9D8B030D-6E8A-4147-A177-3AD203B41FA5}">
                      <a16:colId xmlns:a16="http://schemas.microsoft.com/office/drawing/2014/main" val="242428147"/>
                    </a:ext>
                  </a:extLst>
                </a:gridCol>
              </a:tblGrid>
              <a:tr h="0">
                <a:tc>
                  <a:txBody>
                    <a:bodyPr/>
                    <a:lstStyle/>
                    <a:p>
                      <a:pPr algn="ctr">
                        <a:lnSpc>
                          <a:spcPct val="107000"/>
                        </a:lnSpc>
                        <a:spcAft>
                          <a:spcPts val="800"/>
                        </a:spcAft>
                        <a:buNone/>
                      </a:pPr>
                      <a:r>
                        <a:rPr lang="el-GR" sz="1400" kern="0" dirty="0" err="1">
                          <a:effectLst/>
                        </a:rPr>
                        <a:t>Subject</a:t>
                      </a:r>
                      <a:endParaRPr lang="el-GR"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en-US" sz="1400" kern="0" dirty="0">
                          <a:effectLst/>
                        </a:rPr>
                        <a:t>Key Learning Focus </a:t>
                      </a:r>
                      <a:endParaRPr lang="el-GR"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el-GR" sz="1400" kern="0">
                          <a:effectLst/>
                        </a:rPr>
                        <a:t>Example Activity/Project</a:t>
                      </a:r>
                      <a:endParaRPr lang="el-GR"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942024334"/>
                  </a:ext>
                </a:extLst>
              </a:tr>
              <a:tr h="0">
                <a:tc>
                  <a:txBody>
                    <a:bodyPr/>
                    <a:lstStyle/>
                    <a:p>
                      <a:pPr algn="ctr">
                        <a:lnSpc>
                          <a:spcPct val="107000"/>
                        </a:lnSpc>
                        <a:spcAft>
                          <a:spcPts val="800"/>
                        </a:spcAft>
                        <a:buNone/>
                      </a:pPr>
                      <a:r>
                        <a:rPr lang="el-GR" sz="1400" kern="0" dirty="0" err="1">
                          <a:effectLst/>
                        </a:rPr>
                        <a:t>Science</a:t>
                      </a:r>
                      <a:endParaRPr lang="el-GR"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US" sz="1400" kern="0">
                          <a:effectLst/>
                        </a:rPr>
                        <a:t>Greenhouse gases; Sustainable energy sources</a:t>
                      </a:r>
                      <a:endParaRPr lang="el-GR"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l-GR" sz="1400" kern="0">
                          <a:effectLst/>
                        </a:rPr>
                        <a:t>Renewable energy experiment</a:t>
                      </a:r>
                      <a:endParaRPr lang="el-GR"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731249783"/>
                  </a:ext>
                </a:extLst>
              </a:tr>
              <a:tr h="0">
                <a:tc>
                  <a:txBody>
                    <a:bodyPr/>
                    <a:lstStyle/>
                    <a:p>
                      <a:pPr algn="ctr">
                        <a:lnSpc>
                          <a:spcPct val="107000"/>
                        </a:lnSpc>
                        <a:spcAft>
                          <a:spcPts val="800"/>
                        </a:spcAft>
                        <a:buNone/>
                      </a:pPr>
                      <a:r>
                        <a:rPr lang="el-GR" sz="1400" kern="0" dirty="0" err="1">
                          <a:effectLst/>
                        </a:rPr>
                        <a:t>Mathematics</a:t>
                      </a:r>
                      <a:endParaRPr lang="el-GR"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US" sz="1400" kern="0" dirty="0">
                          <a:effectLst/>
                        </a:rPr>
                        <a:t>  </a:t>
                      </a:r>
                      <a:r>
                        <a:rPr lang="el-GR" sz="1400" kern="0" dirty="0" err="1">
                          <a:effectLst/>
                        </a:rPr>
                        <a:t>Climate</a:t>
                      </a:r>
                      <a:r>
                        <a:rPr lang="el-GR" sz="1400" kern="0" dirty="0">
                          <a:effectLst/>
                        </a:rPr>
                        <a:t> </a:t>
                      </a:r>
                      <a:r>
                        <a:rPr lang="el-GR" sz="1400" kern="0" dirty="0" err="1">
                          <a:effectLst/>
                        </a:rPr>
                        <a:t>data</a:t>
                      </a:r>
                      <a:r>
                        <a:rPr lang="el-GR" sz="1400" kern="0" dirty="0">
                          <a:effectLst/>
                        </a:rPr>
                        <a:t> </a:t>
                      </a:r>
                      <a:r>
                        <a:rPr lang="el-GR" sz="1400" kern="0" dirty="0" err="1">
                          <a:effectLst/>
                        </a:rPr>
                        <a:t>analysis</a:t>
                      </a:r>
                      <a:endParaRPr lang="el-GR"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l-GR" sz="1400" kern="0">
                          <a:effectLst/>
                        </a:rPr>
                        <a:t>Graphing global temperature changes</a:t>
                      </a:r>
                      <a:endParaRPr lang="el-GR"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405140282"/>
                  </a:ext>
                </a:extLst>
              </a:tr>
              <a:tr h="0">
                <a:tc>
                  <a:txBody>
                    <a:bodyPr/>
                    <a:lstStyle/>
                    <a:p>
                      <a:pPr algn="ctr">
                        <a:lnSpc>
                          <a:spcPct val="107000"/>
                        </a:lnSpc>
                        <a:spcAft>
                          <a:spcPts val="800"/>
                        </a:spcAft>
                        <a:buNone/>
                      </a:pPr>
                      <a:r>
                        <a:rPr lang="el-GR" sz="1400" kern="0" dirty="0" err="1">
                          <a:effectLst/>
                        </a:rPr>
                        <a:t>History</a:t>
                      </a:r>
                      <a:endParaRPr lang="el-GR"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l-GR" sz="1400" kern="0" dirty="0">
                          <a:effectLst/>
                        </a:rPr>
                        <a:t>Social</a:t>
                      </a:r>
                      <a:r>
                        <a:rPr lang="en-US" sz="1400" kern="0" dirty="0">
                          <a:effectLst/>
                        </a:rPr>
                        <a:t>/climate</a:t>
                      </a:r>
                      <a:r>
                        <a:rPr lang="el-GR" sz="1400" kern="0" dirty="0">
                          <a:effectLst/>
                        </a:rPr>
                        <a:t> </a:t>
                      </a:r>
                      <a:r>
                        <a:rPr lang="el-GR" sz="1400" kern="0" dirty="0" err="1">
                          <a:effectLst/>
                        </a:rPr>
                        <a:t>justice</a:t>
                      </a:r>
                      <a:r>
                        <a:rPr lang="el-GR" sz="1400" kern="0" dirty="0">
                          <a:effectLst/>
                        </a:rPr>
                        <a:t> </a:t>
                      </a:r>
                      <a:r>
                        <a:rPr lang="el-GR" sz="1400" kern="0" dirty="0" err="1">
                          <a:effectLst/>
                        </a:rPr>
                        <a:t>movements</a:t>
                      </a:r>
                      <a:endParaRPr lang="el-GR"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US" sz="1400" kern="0">
                          <a:effectLst/>
                        </a:rPr>
                        <a:t>Case study on civil rights</a:t>
                      </a:r>
                      <a:endParaRPr lang="el-GR"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1201843694"/>
                  </a:ext>
                </a:extLst>
              </a:tr>
              <a:tr h="0">
                <a:tc>
                  <a:txBody>
                    <a:bodyPr/>
                    <a:lstStyle/>
                    <a:p>
                      <a:pPr algn="ctr">
                        <a:lnSpc>
                          <a:spcPct val="107000"/>
                        </a:lnSpc>
                        <a:spcAft>
                          <a:spcPts val="800"/>
                        </a:spcAft>
                        <a:buNone/>
                      </a:pPr>
                      <a:r>
                        <a:rPr lang="en-US" sz="1400" kern="0" dirty="0">
                          <a:effectLst/>
                        </a:rPr>
                        <a:t>Literature</a:t>
                      </a:r>
                      <a:endParaRPr lang="el-GR"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l-GR" sz="1400" kern="0" dirty="0" err="1">
                          <a:effectLst/>
                        </a:rPr>
                        <a:t>Ethical</a:t>
                      </a:r>
                      <a:r>
                        <a:rPr lang="el-GR" sz="1400" kern="0" dirty="0">
                          <a:effectLst/>
                        </a:rPr>
                        <a:t> </a:t>
                      </a:r>
                      <a:r>
                        <a:rPr lang="el-GR" sz="1400" kern="0" dirty="0" err="1">
                          <a:effectLst/>
                        </a:rPr>
                        <a:t>storytelling</a:t>
                      </a:r>
                      <a:endParaRPr lang="el-GR"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l-GR" sz="1400" kern="0" dirty="0" err="1">
                          <a:effectLst/>
                        </a:rPr>
                        <a:t>Writing</a:t>
                      </a:r>
                      <a:r>
                        <a:rPr lang="el-GR" sz="1400" kern="0" dirty="0">
                          <a:effectLst/>
                        </a:rPr>
                        <a:t> </a:t>
                      </a:r>
                      <a:r>
                        <a:rPr lang="el-GR" sz="1400" kern="0" dirty="0" err="1">
                          <a:effectLst/>
                        </a:rPr>
                        <a:t>about</a:t>
                      </a:r>
                      <a:r>
                        <a:rPr lang="el-GR" sz="1400" kern="0" dirty="0">
                          <a:effectLst/>
                        </a:rPr>
                        <a:t> </a:t>
                      </a:r>
                      <a:r>
                        <a:rPr lang="el-GR" sz="1400" kern="0" dirty="0" err="1">
                          <a:effectLst/>
                        </a:rPr>
                        <a:t>community</a:t>
                      </a:r>
                      <a:r>
                        <a:rPr lang="el-GR" sz="1400" kern="0" dirty="0">
                          <a:effectLst/>
                        </a:rPr>
                        <a:t> </a:t>
                      </a:r>
                      <a:r>
                        <a:rPr lang="el-GR" sz="1400" kern="0" dirty="0" err="1">
                          <a:effectLst/>
                        </a:rPr>
                        <a:t>experiences</a:t>
                      </a:r>
                      <a:endParaRPr lang="el-GR"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1427761707"/>
                  </a:ext>
                </a:extLst>
              </a:tr>
              <a:tr h="0">
                <a:tc>
                  <a:txBody>
                    <a:bodyPr/>
                    <a:lstStyle/>
                    <a:p>
                      <a:pPr algn="ctr">
                        <a:lnSpc>
                          <a:spcPct val="107000"/>
                        </a:lnSpc>
                        <a:spcAft>
                          <a:spcPts val="800"/>
                        </a:spcAft>
                        <a:buNone/>
                      </a:pPr>
                      <a:r>
                        <a:rPr lang="el-GR" sz="1400" kern="0" dirty="0" err="1">
                          <a:effectLst/>
                        </a:rPr>
                        <a:t>Art</a:t>
                      </a:r>
                      <a:r>
                        <a:rPr lang="el-GR" sz="1400" kern="0" dirty="0">
                          <a:effectLst/>
                        </a:rPr>
                        <a:t> &amp; </a:t>
                      </a:r>
                      <a:r>
                        <a:rPr lang="el-GR" sz="1400" kern="0" dirty="0" err="1">
                          <a:effectLst/>
                        </a:rPr>
                        <a:t>Music</a:t>
                      </a:r>
                      <a:endParaRPr lang="el-GR"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l-GR" sz="1400" kern="0" dirty="0">
                          <a:effectLst/>
                        </a:rPr>
                        <a:t>Cultural </a:t>
                      </a:r>
                      <a:r>
                        <a:rPr lang="el-GR" sz="1400" kern="0" dirty="0" err="1">
                          <a:effectLst/>
                        </a:rPr>
                        <a:t>expression</a:t>
                      </a:r>
                      <a:endParaRPr lang="el-GR"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US" sz="1400" kern="0" dirty="0">
                          <a:effectLst/>
                        </a:rPr>
                        <a:t>Creating videos, posters</a:t>
                      </a:r>
                      <a:endParaRPr lang="el-GR"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795261956"/>
                  </a:ext>
                </a:extLst>
              </a:tr>
            </a:tbl>
          </a:graphicData>
        </a:graphic>
      </p:graphicFrame>
      <p:sp>
        <p:nvSpPr>
          <p:cNvPr id="5" name="Πάπυρος: Οριζόντιος 4">
            <a:extLst>
              <a:ext uri="{FF2B5EF4-FFF2-40B4-BE49-F238E27FC236}">
                <a16:creationId xmlns:a16="http://schemas.microsoft.com/office/drawing/2014/main" id="{160E5CF4-E3C5-5EC2-C645-1C1415235F8C}"/>
              </a:ext>
            </a:extLst>
          </p:cNvPr>
          <p:cNvSpPr/>
          <p:nvPr/>
        </p:nvSpPr>
        <p:spPr>
          <a:xfrm>
            <a:off x="1890711" y="5229882"/>
            <a:ext cx="8410575" cy="1355744"/>
          </a:xfrm>
          <a:custGeom>
            <a:avLst/>
            <a:gdLst>
              <a:gd name="connsiteX0" fmla="*/ 8410575 w 8410575"/>
              <a:gd name="connsiteY0" fmla="*/ 84734 h 1355744"/>
              <a:gd name="connsiteX1" fmla="*/ 8325841 w 8410575"/>
              <a:gd name="connsiteY1" fmla="*/ 169468 h 1355744"/>
              <a:gd name="connsiteX2" fmla="*/ 8325841 w 8410575"/>
              <a:gd name="connsiteY2" fmla="*/ 84734 h 1355744"/>
              <a:gd name="connsiteX3" fmla="*/ 8283474 w 8410575"/>
              <a:gd name="connsiteY3" fmla="*/ 127101 h 1355744"/>
              <a:gd name="connsiteX4" fmla="*/ 8241107 w 8410575"/>
              <a:gd name="connsiteY4" fmla="*/ 84734 h 1355744"/>
              <a:gd name="connsiteX5" fmla="*/ 8241107 w 8410575"/>
              <a:gd name="connsiteY5" fmla="*/ 169468 h 1355744"/>
              <a:gd name="connsiteX6" fmla="*/ 84734 w 8410575"/>
              <a:gd name="connsiteY6" fmla="*/ 169468 h 1355744"/>
              <a:gd name="connsiteX7" fmla="*/ 0 w 8410575"/>
              <a:gd name="connsiteY7" fmla="*/ 254202 h 1355744"/>
              <a:gd name="connsiteX8" fmla="*/ 0 w 8410575"/>
              <a:gd name="connsiteY8" fmla="*/ 1271010 h 1355744"/>
              <a:gd name="connsiteX9" fmla="*/ 84734 w 8410575"/>
              <a:gd name="connsiteY9" fmla="*/ 1355744 h 1355744"/>
              <a:gd name="connsiteX10" fmla="*/ 169468 w 8410575"/>
              <a:gd name="connsiteY10" fmla="*/ 1271010 h 1355744"/>
              <a:gd name="connsiteX11" fmla="*/ 169468 w 8410575"/>
              <a:gd name="connsiteY11" fmla="*/ 1186276 h 1355744"/>
              <a:gd name="connsiteX12" fmla="*/ 8325841 w 8410575"/>
              <a:gd name="connsiteY12" fmla="*/ 1186276 h 1355744"/>
              <a:gd name="connsiteX13" fmla="*/ 8410575 w 8410575"/>
              <a:gd name="connsiteY13" fmla="*/ 1101542 h 1355744"/>
              <a:gd name="connsiteX14" fmla="*/ 8410575 w 8410575"/>
              <a:gd name="connsiteY14" fmla="*/ 84734 h 1355744"/>
              <a:gd name="connsiteX15" fmla="*/ 84734 w 8410575"/>
              <a:gd name="connsiteY15" fmla="*/ 338936 h 1355744"/>
              <a:gd name="connsiteX16" fmla="*/ 169468 w 8410575"/>
              <a:gd name="connsiteY16" fmla="*/ 254202 h 1355744"/>
              <a:gd name="connsiteX17" fmla="*/ 127101 w 8410575"/>
              <a:gd name="connsiteY17" fmla="*/ 211835 h 1355744"/>
              <a:gd name="connsiteX18" fmla="*/ 84734 w 8410575"/>
              <a:gd name="connsiteY18" fmla="*/ 254202 h 1355744"/>
              <a:gd name="connsiteX19" fmla="*/ 84734 w 8410575"/>
              <a:gd name="connsiteY19" fmla="*/ 338936 h 1355744"/>
              <a:gd name="connsiteX0" fmla="*/ 84734 w 8410575"/>
              <a:gd name="connsiteY0" fmla="*/ 338936 h 1355744"/>
              <a:gd name="connsiteX1" fmla="*/ 169468 w 8410575"/>
              <a:gd name="connsiteY1" fmla="*/ 254202 h 1355744"/>
              <a:gd name="connsiteX2" fmla="*/ 127101 w 8410575"/>
              <a:gd name="connsiteY2" fmla="*/ 211835 h 1355744"/>
              <a:gd name="connsiteX3" fmla="*/ 84734 w 8410575"/>
              <a:gd name="connsiteY3" fmla="*/ 254202 h 1355744"/>
              <a:gd name="connsiteX4" fmla="*/ 84734 w 8410575"/>
              <a:gd name="connsiteY4" fmla="*/ 338936 h 1355744"/>
              <a:gd name="connsiteX5" fmla="*/ 8325841 w 8410575"/>
              <a:gd name="connsiteY5" fmla="*/ 169468 h 1355744"/>
              <a:gd name="connsiteX6" fmla="*/ 8410575 w 8410575"/>
              <a:gd name="connsiteY6" fmla="*/ 84734 h 1355744"/>
              <a:gd name="connsiteX7" fmla="*/ 8325841 w 8410575"/>
              <a:gd name="connsiteY7" fmla="*/ 0 h 1355744"/>
              <a:gd name="connsiteX8" fmla="*/ 8241107 w 8410575"/>
              <a:gd name="connsiteY8" fmla="*/ 84734 h 1355744"/>
              <a:gd name="connsiteX9" fmla="*/ 8283474 w 8410575"/>
              <a:gd name="connsiteY9" fmla="*/ 127101 h 1355744"/>
              <a:gd name="connsiteX10" fmla="*/ 8325841 w 8410575"/>
              <a:gd name="connsiteY10" fmla="*/ 84734 h 1355744"/>
              <a:gd name="connsiteX11" fmla="*/ 8325841 w 8410575"/>
              <a:gd name="connsiteY11" fmla="*/ 169468 h 1355744"/>
              <a:gd name="connsiteX0" fmla="*/ 0 w 8410575"/>
              <a:gd name="connsiteY0" fmla="*/ 254202 h 1355744"/>
              <a:gd name="connsiteX1" fmla="*/ 84734 w 8410575"/>
              <a:gd name="connsiteY1" fmla="*/ 169468 h 1355744"/>
              <a:gd name="connsiteX2" fmla="*/ 8241107 w 8410575"/>
              <a:gd name="connsiteY2" fmla="*/ 169468 h 1355744"/>
              <a:gd name="connsiteX3" fmla="*/ 8241107 w 8410575"/>
              <a:gd name="connsiteY3" fmla="*/ 84734 h 1355744"/>
              <a:gd name="connsiteX4" fmla="*/ 8325841 w 8410575"/>
              <a:gd name="connsiteY4" fmla="*/ 0 h 1355744"/>
              <a:gd name="connsiteX5" fmla="*/ 8410575 w 8410575"/>
              <a:gd name="connsiteY5" fmla="*/ 84734 h 1355744"/>
              <a:gd name="connsiteX6" fmla="*/ 8410575 w 8410575"/>
              <a:gd name="connsiteY6" fmla="*/ 1101542 h 1355744"/>
              <a:gd name="connsiteX7" fmla="*/ 8325841 w 8410575"/>
              <a:gd name="connsiteY7" fmla="*/ 1186276 h 1355744"/>
              <a:gd name="connsiteX8" fmla="*/ 169468 w 8410575"/>
              <a:gd name="connsiteY8" fmla="*/ 1186276 h 1355744"/>
              <a:gd name="connsiteX9" fmla="*/ 169468 w 8410575"/>
              <a:gd name="connsiteY9" fmla="*/ 1271010 h 1355744"/>
              <a:gd name="connsiteX10" fmla="*/ 84734 w 8410575"/>
              <a:gd name="connsiteY10" fmla="*/ 1355744 h 1355744"/>
              <a:gd name="connsiteX11" fmla="*/ 0 w 8410575"/>
              <a:gd name="connsiteY11" fmla="*/ 1271010 h 1355744"/>
              <a:gd name="connsiteX12" fmla="*/ 0 w 8410575"/>
              <a:gd name="connsiteY12" fmla="*/ 254202 h 1355744"/>
              <a:gd name="connsiteX13" fmla="*/ 8241107 w 8410575"/>
              <a:gd name="connsiteY13" fmla="*/ 169468 h 1355744"/>
              <a:gd name="connsiteX14" fmla="*/ 8325841 w 8410575"/>
              <a:gd name="connsiteY14" fmla="*/ 169468 h 1355744"/>
              <a:gd name="connsiteX15" fmla="*/ 8410575 w 8410575"/>
              <a:gd name="connsiteY15" fmla="*/ 84734 h 1355744"/>
              <a:gd name="connsiteX16" fmla="*/ 8325841 w 8410575"/>
              <a:gd name="connsiteY16" fmla="*/ 169468 h 1355744"/>
              <a:gd name="connsiteX17" fmla="*/ 8325841 w 8410575"/>
              <a:gd name="connsiteY17" fmla="*/ 84734 h 1355744"/>
              <a:gd name="connsiteX18" fmla="*/ 8283474 w 8410575"/>
              <a:gd name="connsiteY18" fmla="*/ 127101 h 1355744"/>
              <a:gd name="connsiteX19" fmla="*/ 8241107 w 8410575"/>
              <a:gd name="connsiteY19" fmla="*/ 84734 h 1355744"/>
              <a:gd name="connsiteX20" fmla="*/ 84734 w 8410575"/>
              <a:gd name="connsiteY20" fmla="*/ 338936 h 1355744"/>
              <a:gd name="connsiteX21" fmla="*/ 84734 w 8410575"/>
              <a:gd name="connsiteY21" fmla="*/ 254202 h 1355744"/>
              <a:gd name="connsiteX22" fmla="*/ 127101 w 8410575"/>
              <a:gd name="connsiteY22" fmla="*/ 211835 h 1355744"/>
              <a:gd name="connsiteX23" fmla="*/ 169468 w 8410575"/>
              <a:gd name="connsiteY23" fmla="*/ 254202 h 1355744"/>
              <a:gd name="connsiteX24" fmla="*/ 84734 w 8410575"/>
              <a:gd name="connsiteY24" fmla="*/ 338936 h 1355744"/>
              <a:gd name="connsiteX25" fmla="*/ 0 w 8410575"/>
              <a:gd name="connsiteY25" fmla="*/ 254202 h 1355744"/>
              <a:gd name="connsiteX26" fmla="*/ 169468 w 8410575"/>
              <a:gd name="connsiteY26" fmla="*/ 254202 h 1355744"/>
              <a:gd name="connsiteX27" fmla="*/ 169468 w 8410575"/>
              <a:gd name="connsiteY27" fmla="*/ 1186276 h 135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410575" h="1355744" stroke="0" extrusionOk="0">
                <a:moveTo>
                  <a:pt x="8410575" y="84734"/>
                </a:moveTo>
                <a:cubicBezTo>
                  <a:pt x="8396457" y="103133"/>
                  <a:pt x="8346200" y="150037"/>
                  <a:pt x="8325841" y="169468"/>
                </a:cubicBezTo>
                <a:cubicBezTo>
                  <a:pt x="8327981" y="130471"/>
                  <a:pt x="8322696" y="126212"/>
                  <a:pt x="8325841" y="84734"/>
                </a:cubicBezTo>
                <a:cubicBezTo>
                  <a:pt x="8326812" y="111607"/>
                  <a:pt x="8304066" y="126579"/>
                  <a:pt x="8283474" y="127101"/>
                </a:cubicBezTo>
                <a:cubicBezTo>
                  <a:pt x="8260725" y="128995"/>
                  <a:pt x="8241559" y="107869"/>
                  <a:pt x="8241107" y="84734"/>
                </a:cubicBezTo>
                <a:cubicBezTo>
                  <a:pt x="8245380" y="104163"/>
                  <a:pt x="8242783" y="157071"/>
                  <a:pt x="8241107" y="169468"/>
                </a:cubicBezTo>
                <a:cubicBezTo>
                  <a:pt x="5157526" y="101318"/>
                  <a:pt x="3375133" y="151106"/>
                  <a:pt x="84734" y="169468"/>
                </a:cubicBezTo>
                <a:cubicBezTo>
                  <a:pt x="40617" y="168309"/>
                  <a:pt x="619" y="207673"/>
                  <a:pt x="0" y="254202"/>
                </a:cubicBezTo>
                <a:cubicBezTo>
                  <a:pt x="24248" y="730739"/>
                  <a:pt x="42845" y="1048267"/>
                  <a:pt x="0" y="1271010"/>
                </a:cubicBezTo>
                <a:cubicBezTo>
                  <a:pt x="515" y="1326809"/>
                  <a:pt x="30470" y="1352808"/>
                  <a:pt x="84734" y="1355744"/>
                </a:cubicBezTo>
                <a:cubicBezTo>
                  <a:pt x="130991" y="1358071"/>
                  <a:pt x="163839" y="1311975"/>
                  <a:pt x="169468" y="1271010"/>
                </a:cubicBezTo>
                <a:cubicBezTo>
                  <a:pt x="173274" y="1241168"/>
                  <a:pt x="164665" y="1215955"/>
                  <a:pt x="169468" y="1186276"/>
                </a:cubicBezTo>
                <a:cubicBezTo>
                  <a:pt x="2396880" y="1127309"/>
                  <a:pt x="5327628" y="1116223"/>
                  <a:pt x="8325841" y="1186276"/>
                </a:cubicBezTo>
                <a:cubicBezTo>
                  <a:pt x="8370187" y="1186418"/>
                  <a:pt x="8416091" y="1143896"/>
                  <a:pt x="8410575" y="1101542"/>
                </a:cubicBezTo>
                <a:cubicBezTo>
                  <a:pt x="8340399" y="901784"/>
                  <a:pt x="8349901" y="282461"/>
                  <a:pt x="8410575" y="84734"/>
                </a:cubicBezTo>
                <a:close/>
                <a:moveTo>
                  <a:pt x="84734" y="338936"/>
                </a:moveTo>
                <a:cubicBezTo>
                  <a:pt x="124851" y="342222"/>
                  <a:pt x="171731" y="306236"/>
                  <a:pt x="169468" y="254202"/>
                </a:cubicBezTo>
                <a:cubicBezTo>
                  <a:pt x="171608" y="230803"/>
                  <a:pt x="148209" y="212498"/>
                  <a:pt x="127101" y="211835"/>
                </a:cubicBezTo>
                <a:cubicBezTo>
                  <a:pt x="105933" y="209840"/>
                  <a:pt x="85142" y="229978"/>
                  <a:pt x="84734" y="254202"/>
                </a:cubicBezTo>
                <a:cubicBezTo>
                  <a:pt x="90025" y="288620"/>
                  <a:pt x="85445" y="297384"/>
                  <a:pt x="84734" y="338936"/>
                </a:cubicBezTo>
                <a:close/>
              </a:path>
              <a:path w="8410575" h="1355744" fill="darkenLess" stroke="0" extrusionOk="0">
                <a:moveTo>
                  <a:pt x="84734" y="338936"/>
                </a:moveTo>
                <a:cubicBezTo>
                  <a:pt x="136625" y="343010"/>
                  <a:pt x="166435" y="295938"/>
                  <a:pt x="169468" y="254202"/>
                </a:cubicBezTo>
                <a:cubicBezTo>
                  <a:pt x="170158" y="229906"/>
                  <a:pt x="147498" y="209899"/>
                  <a:pt x="127101" y="211835"/>
                </a:cubicBezTo>
                <a:cubicBezTo>
                  <a:pt x="103043" y="212061"/>
                  <a:pt x="85786" y="231280"/>
                  <a:pt x="84734" y="254202"/>
                </a:cubicBezTo>
                <a:cubicBezTo>
                  <a:pt x="79519" y="277362"/>
                  <a:pt x="88405" y="320283"/>
                  <a:pt x="84734" y="338936"/>
                </a:cubicBezTo>
                <a:close/>
                <a:moveTo>
                  <a:pt x="8325841" y="169468"/>
                </a:moveTo>
                <a:cubicBezTo>
                  <a:pt x="8373259" y="174353"/>
                  <a:pt x="8412616" y="130698"/>
                  <a:pt x="8410575" y="84734"/>
                </a:cubicBezTo>
                <a:cubicBezTo>
                  <a:pt x="8409687" y="37997"/>
                  <a:pt x="8372675" y="1110"/>
                  <a:pt x="8325841" y="0"/>
                </a:cubicBezTo>
                <a:cubicBezTo>
                  <a:pt x="8281742" y="4983"/>
                  <a:pt x="8242021" y="37211"/>
                  <a:pt x="8241107" y="84734"/>
                </a:cubicBezTo>
                <a:cubicBezTo>
                  <a:pt x="8242729" y="110788"/>
                  <a:pt x="8261096" y="127058"/>
                  <a:pt x="8283474" y="127101"/>
                </a:cubicBezTo>
                <a:cubicBezTo>
                  <a:pt x="8307479" y="128109"/>
                  <a:pt x="8327281" y="109491"/>
                  <a:pt x="8325841" y="84734"/>
                </a:cubicBezTo>
                <a:cubicBezTo>
                  <a:pt x="8320958" y="111645"/>
                  <a:pt x="8327440" y="128147"/>
                  <a:pt x="8325841" y="169468"/>
                </a:cubicBezTo>
                <a:close/>
              </a:path>
              <a:path w="8410575" h="1355744" fill="none" extrusionOk="0">
                <a:moveTo>
                  <a:pt x="0" y="254202"/>
                </a:moveTo>
                <a:cubicBezTo>
                  <a:pt x="-893" y="208068"/>
                  <a:pt x="44340" y="169146"/>
                  <a:pt x="84734" y="169468"/>
                </a:cubicBezTo>
                <a:cubicBezTo>
                  <a:pt x="2376446" y="236760"/>
                  <a:pt x="5188465" y="24435"/>
                  <a:pt x="8241107" y="169468"/>
                </a:cubicBezTo>
                <a:cubicBezTo>
                  <a:pt x="8235560" y="142644"/>
                  <a:pt x="8245095" y="116896"/>
                  <a:pt x="8241107" y="84734"/>
                </a:cubicBezTo>
                <a:cubicBezTo>
                  <a:pt x="8242058" y="37400"/>
                  <a:pt x="8279240" y="781"/>
                  <a:pt x="8325841" y="0"/>
                </a:cubicBezTo>
                <a:cubicBezTo>
                  <a:pt x="8375675" y="-414"/>
                  <a:pt x="8413149" y="37048"/>
                  <a:pt x="8410575" y="84734"/>
                </a:cubicBezTo>
                <a:cubicBezTo>
                  <a:pt x="8479491" y="282951"/>
                  <a:pt x="8328295" y="908925"/>
                  <a:pt x="8410575" y="1101542"/>
                </a:cubicBezTo>
                <a:cubicBezTo>
                  <a:pt x="8409561" y="1146848"/>
                  <a:pt x="8373378" y="1182861"/>
                  <a:pt x="8325841" y="1186276"/>
                </a:cubicBezTo>
                <a:cubicBezTo>
                  <a:pt x="6212433" y="1321060"/>
                  <a:pt x="1231035" y="1223355"/>
                  <a:pt x="169468" y="1186276"/>
                </a:cubicBezTo>
                <a:cubicBezTo>
                  <a:pt x="169297" y="1219104"/>
                  <a:pt x="163849" y="1253285"/>
                  <a:pt x="169468" y="1271010"/>
                </a:cubicBezTo>
                <a:cubicBezTo>
                  <a:pt x="167597" y="1326678"/>
                  <a:pt x="130807" y="1357556"/>
                  <a:pt x="84734" y="1355744"/>
                </a:cubicBezTo>
                <a:cubicBezTo>
                  <a:pt x="32869" y="1354592"/>
                  <a:pt x="-2496" y="1311953"/>
                  <a:pt x="0" y="1271010"/>
                </a:cubicBezTo>
                <a:cubicBezTo>
                  <a:pt x="47118" y="838931"/>
                  <a:pt x="-45161" y="747942"/>
                  <a:pt x="0" y="254202"/>
                </a:cubicBezTo>
                <a:close/>
                <a:moveTo>
                  <a:pt x="8241107" y="169468"/>
                </a:moveTo>
                <a:cubicBezTo>
                  <a:pt x="8265309" y="174663"/>
                  <a:pt x="8316919" y="168840"/>
                  <a:pt x="8325841" y="169468"/>
                </a:cubicBezTo>
                <a:cubicBezTo>
                  <a:pt x="8373703" y="161818"/>
                  <a:pt x="8415594" y="133811"/>
                  <a:pt x="8410575" y="84734"/>
                </a:cubicBezTo>
                <a:moveTo>
                  <a:pt x="8325841" y="169468"/>
                </a:moveTo>
                <a:cubicBezTo>
                  <a:pt x="8327122" y="143824"/>
                  <a:pt x="8329489" y="124038"/>
                  <a:pt x="8325841" y="84734"/>
                </a:cubicBezTo>
                <a:cubicBezTo>
                  <a:pt x="8324746" y="109681"/>
                  <a:pt x="8305874" y="123738"/>
                  <a:pt x="8283474" y="127101"/>
                </a:cubicBezTo>
                <a:cubicBezTo>
                  <a:pt x="8261385" y="128027"/>
                  <a:pt x="8236937" y="108057"/>
                  <a:pt x="8241107" y="84734"/>
                </a:cubicBezTo>
                <a:moveTo>
                  <a:pt x="84734" y="338936"/>
                </a:moveTo>
                <a:cubicBezTo>
                  <a:pt x="90694" y="305468"/>
                  <a:pt x="86266" y="276764"/>
                  <a:pt x="84734" y="254202"/>
                </a:cubicBezTo>
                <a:cubicBezTo>
                  <a:pt x="83666" y="227318"/>
                  <a:pt x="104653" y="208262"/>
                  <a:pt x="127101" y="211835"/>
                </a:cubicBezTo>
                <a:cubicBezTo>
                  <a:pt x="151058" y="213246"/>
                  <a:pt x="170846" y="227714"/>
                  <a:pt x="169468" y="254202"/>
                </a:cubicBezTo>
                <a:cubicBezTo>
                  <a:pt x="170993" y="306069"/>
                  <a:pt x="126653" y="331364"/>
                  <a:pt x="84734" y="338936"/>
                </a:cubicBezTo>
                <a:cubicBezTo>
                  <a:pt x="30137" y="338179"/>
                  <a:pt x="4663" y="301059"/>
                  <a:pt x="0" y="254202"/>
                </a:cubicBezTo>
                <a:moveTo>
                  <a:pt x="169468" y="254202"/>
                </a:moveTo>
                <a:cubicBezTo>
                  <a:pt x="102383" y="374915"/>
                  <a:pt x="167652" y="743899"/>
                  <a:pt x="169468" y="1186276"/>
                </a:cubicBezTo>
              </a:path>
              <a:path w="8410575" h="1355744" fill="none" stroke="0" extrusionOk="0">
                <a:moveTo>
                  <a:pt x="0" y="254202"/>
                </a:moveTo>
                <a:cubicBezTo>
                  <a:pt x="6326" y="204307"/>
                  <a:pt x="38100" y="168604"/>
                  <a:pt x="84734" y="169468"/>
                </a:cubicBezTo>
                <a:cubicBezTo>
                  <a:pt x="963488" y="137370"/>
                  <a:pt x="5951491" y="73259"/>
                  <a:pt x="8241107" y="169468"/>
                </a:cubicBezTo>
                <a:cubicBezTo>
                  <a:pt x="8242748" y="148214"/>
                  <a:pt x="8236719" y="101094"/>
                  <a:pt x="8241107" y="84734"/>
                </a:cubicBezTo>
                <a:cubicBezTo>
                  <a:pt x="8233749" y="37951"/>
                  <a:pt x="8276755" y="424"/>
                  <a:pt x="8325841" y="0"/>
                </a:cubicBezTo>
                <a:cubicBezTo>
                  <a:pt x="8372680" y="2126"/>
                  <a:pt x="8409971" y="37737"/>
                  <a:pt x="8410575" y="84734"/>
                </a:cubicBezTo>
                <a:cubicBezTo>
                  <a:pt x="8406198" y="573829"/>
                  <a:pt x="8378110" y="761310"/>
                  <a:pt x="8410575" y="1101542"/>
                </a:cubicBezTo>
                <a:cubicBezTo>
                  <a:pt x="8412593" y="1144313"/>
                  <a:pt x="8370855" y="1182408"/>
                  <a:pt x="8325841" y="1186276"/>
                </a:cubicBezTo>
                <a:cubicBezTo>
                  <a:pt x="5816926" y="1321062"/>
                  <a:pt x="1075488" y="1045236"/>
                  <a:pt x="169468" y="1186276"/>
                </a:cubicBezTo>
                <a:cubicBezTo>
                  <a:pt x="172263" y="1200602"/>
                  <a:pt x="169068" y="1248707"/>
                  <a:pt x="169468" y="1271010"/>
                </a:cubicBezTo>
                <a:cubicBezTo>
                  <a:pt x="170940" y="1318020"/>
                  <a:pt x="127443" y="1353446"/>
                  <a:pt x="84734" y="1355744"/>
                </a:cubicBezTo>
                <a:cubicBezTo>
                  <a:pt x="37861" y="1351702"/>
                  <a:pt x="-7055" y="1314288"/>
                  <a:pt x="0" y="1271010"/>
                </a:cubicBezTo>
                <a:cubicBezTo>
                  <a:pt x="-74269" y="849325"/>
                  <a:pt x="-75504" y="585639"/>
                  <a:pt x="0" y="254202"/>
                </a:cubicBezTo>
                <a:close/>
                <a:moveTo>
                  <a:pt x="8241107" y="169468"/>
                </a:moveTo>
                <a:cubicBezTo>
                  <a:pt x="8253228" y="163866"/>
                  <a:pt x="8292002" y="165266"/>
                  <a:pt x="8325841" y="169468"/>
                </a:cubicBezTo>
                <a:cubicBezTo>
                  <a:pt x="8370573" y="173303"/>
                  <a:pt x="8411452" y="132110"/>
                  <a:pt x="8410575" y="84734"/>
                </a:cubicBezTo>
                <a:moveTo>
                  <a:pt x="8325841" y="169468"/>
                </a:moveTo>
                <a:cubicBezTo>
                  <a:pt x="8328792" y="151466"/>
                  <a:pt x="8320883" y="107129"/>
                  <a:pt x="8325841" y="84734"/>
                </a:cubicBezTo>
                <a:cubicBezTo>
                  <a:pt x="8328375" y="111186"/>
                  <a:pt x="8306411" y="126739"/>
                  <a:pt x="8283474" y="127101"/>
                </a:cubicBezTo>
                <a:cubicBezTo>
                  <a:pt x="8259210" y="127058"/>
                  <a:pt x="8242885" y="109213"/>
                  <a:pt x="8241107" y="84734"/>
                </a:cubicBezTo>
                <a:moveTo>
                  <a:pt x="84734" y="338936"/>
                </a:moveTo>
                <a:cubicBezTo>
                  <a:pt x="84480" y="318984"/>
                  <a:pt x="82226" y="279017"/>
                  <a:pt x="84734" y="254202"/>
                </a:cubicBezTo>
                <a:cubicBezTo>
                  <a:pt x="85731" y="228488"/>
                  <a:pt x="104575" y="212099"/>
                  <a:pt x="127101" y="211835"/>
                </a:cubicBezTo>
                <a:cubicBezTo>
                  <a:pt x="152350" y="208833"/>
                  <a:pt x="170776" y="233495"/>
                  <a:pt x="169468" y="254202"/>
                </a:cubicBezTo>
                <a:cubicBezTo>
                  <a:pt x="172521" y="300337"/>
                  <a:pt x="130251" y="337035"/>
                  <a:pt x="84734" y="338936"/>
                </a:cubicBezTo>
                <a:cubicBezTo>
                  <a:pt x="33447" y="340914"/>
                  <a:pt x="-638" y="302427"/>
                  <a:pt x="0" y="254202"/>
                </a:cubicBezTo>
                <a:moveTo>
                  <a:pt x="169468" y="254202"/>
                </a:moveTo>
                <a:cubicBezTo>
                  <a:pt x="149928" y="349341"/>
                  <a:pt x="115776" y="903072"/>
                  <a:pt x="169468" y="1186276"/>
                </a:cubicBezTo>
              </a:path>
            </a:pathLst>
          </a:custGeom>
          <a:solidFill>
            <a:schemeClr val="bg2"/>
          </a:solidFill>
          <a:ln>
            <a:solidFill>
              <a:schemeClr val="tx1"/>
            </a:solidFill>
            <a:extLst>
              <a:ext uri="{C807C97D-BFC1-408E-A445-0C87EB9F89A2}">
                <ask:lineSketchStyleProps xmlns:ask="http://schemas.microsoft.com/office/drawing/2018/sketchyshapes" sd="676365648">
                  <a:prstGeom prst="horizontalScroll">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i="1" dirty="0">
                <a:solidFill>
                  <a:schemeClr val="tx1"/>
                </a:solidFill>
              </a:rPr>
              <a:t>Use a concept map to illustrate how your project theme can integrate multiple subjects. Start from the central theme and expand to subjects, key concepts and learning activities.</a:t>
            </a:r>
            <a:endParaRPr lang="el-GR" sz="2000" i="1" dirty="0">
              <a:solidFill>
                <a:schemeClr val="tx1"/>
              </a:solidFill>
            </a:endParaRPr>
          </a:p>
        </p:txBody>
      </p:sp>
      <p:sp>
        <p:nvSpPr>
          <p:cNvPr id="6" name="Βέλος: Αριστερό 5">
            <a:hlinkClick r:id="rId2" action="ppaction://hlinksldjump"/>
            <a:extLst>
              <a:ext uri="{FF2B5EF4-FFF2-40B4-BE49-F238E27FC236}">
                <a16:creationId xmlns:a16="http://schemas.microsoft.com/office/drawing/2014/main" id="{42B12000-6419-2756-1E5E-465F3AD5F64B}"/>
              </a:ext>
            </a:extLst>
          </p:cNvPr>
          <p:cNvSpPr/>
          <p:nvPr/>
        </p:nvSpPr>
        <p:spPr>
          <a:xfrm>
            <a:off x="157260" y="5622486"/>
            <a:ext cx="1361873" cy="1108953"/>
          </a:xfrm>
          <a:prstGeom prst="leftArrow">
            <a:avLst>
              <a:gd name="adj1" fmla="val 65790"/>
              <a:gd name="adj2" fmla="val 50000"/>
            </a:avLst>
          </a:prstGeom>
          <a:solidFill>
            <a:schemeClr val="bg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Click to go back</a:t>
            </a:r>
            <a:endParaRPr lang="el-GR" sz="1200" dirty="0">
              <a:solidFill>
                <a:schemeClr val="tx1"/>
              </a:solidFill>
            </a:endParaRPr>
          </a:p>
        </p:txBody>
      </p:sp>
    </p:spTree>
    <p:extLst>
      <p:ext uri="{BB962C8B-B14F-4D97-AF65-F5344CB8AC3E}">
        <p14:creationId xmlns:p14="http://schemas.microsoft.com/office/powerpoint/2010/main" val="2946411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337CC5F-5190-B2D9-9704-3C296D42D83F}"/>
              </a:ext>
            </a:extLst>
          </p:cNvPr>
          <p:cNvSpPr>
            <a:spLocks noGrp="1"/>
          </p:cNvSpPr>
          <p:nvPr>
            <p:ph type="title"/>
          </p:nvPr>
        </p:nvSpPr>
        <p:spPr/>
        <p:txBody>
          <a:bodyPr/>
          <a:lstStyle/>
          <a:p>
            <a:pPr algn="ctr"/>
            <a:r>
              <a:rPr lang="en-US" b="1" dirty="0"/>
              <a:t>Pedagogy and Learning </a:t>
            </a:r>
            <a:endParaRPr lang="el-GR" b="1" dirty="0"/>
          </a:p>
        </p:txBody>
      </p:sp>
      <p:sp>
        <p:nvSpPr>
          <p:cNvPr id="3" name="Θέση περιεχομένου 2">
            <a:extLst>
              <a:ext uri="{FF2B5EF4-FFF2-40B4-BE49-F238E27FC236}">
                <a16:creationId xmlns:a16="http://schemas.microsoft.com/office/drawing/2014/main" id="{6ACBC7F5-1FA6-FEBB-7818-7FA6DA02AC95}"/>
              </a:ext>
            </a:extLst>
          </p:cNvPr>
          <p:cNvSpPr>
            <a:spLocks noGrp="1"/>
          </p:cNvSpPr>
          <p:nvPr>
            <p:ph idx="1"/>
          </p:nvPr>
        </p:nvSpPr>
        <p:spPr>
          <a:xfrm>
            <a:off x="838200" y="1480918"/>
            <a:ext cx="10515600" cy="4351338"/>
          </a:xfrm>
        </p:spPr>
        <p:txBody>
          <a:bodyPr/>
          <a:lstStyle/>
          <a:p>
            <a:pPr marL="0" indent="0">
              <a:buNone/>
            </a:pPr>
            <a:r>
              <a:rPr lang="en-US" sz="1800" b="1" kern="100" dirty="0">
                <a:ea typeface="Calibri" panose="020F0502020204030204" pitchFamily="34" charset="0"/>
                <a:cs typeface="Times New Roman" panose="02020603050405020304" pitchFamily="18" charset="0"/>
              </a:rPr>
              <a:t>B</a:t>
            </a:r>
            <a:r>
              <a:rPr lang="en-US" sz="1800" b="1" kern="100" dirty="0">
                <a:effectLst/>
                <a:ea typeface="Calibri" panose="020F0502020204030204" pitchFamily="34" charset="0"/>
                <a:cs typeface="Times New Roman" panose="02020603050405020304" pitchFamily="18" charset="0"/>
              </a:rPr>
              <a:t>e specific and give details of the implementation plan, as in the example:</a:t>
            </a:r>
            <a:endParaRPr lang="el-GR" sz="1800" b="1" kern="100" dirty="0">
              <a:effectLst/>
              <a:ea typeface="Calibri" panose="020F0502020204030204" pitchFamily="34" charset="0"/>
              <a:cs typeface="Times New Roman" panose="02020603050405020304" pitchFamily="18" charset="0"/>
            </a:endParaRPr>
          </a:p>
          <a:p>
            <a:pPr marL="0" indent="0">
              <a:buNone/>
            </a:pPr>
            <a:endParaRPr lang="en-US" dirty="0"/>
          </a:p>
        </p:txBody>
      </p:sp>
      <p:graphicFrame>
        <p:nvGraphicFramePr>
          <p:cNvPr id="4" name="Πίνακας 3">
            <a:extLst>
              <a:ext uri="{FF2B5EF4-FFF2-40B4-BE49-F238E27FC236}">
                <a16:creationId xmlns:a16="http://schemas.microsoft.com/office/drawing/2014/main" id="{5C005FFF-B576-ED60-3967-A872C0B13B4C}"/>
              </a:ext>
            </a:extLst>
          </p:cNvPr>
          <p:cNvGraphicFramePr>
            <a:graphicFrameLocks noGrp="1"/>
          </p:cNvGraphicFramePr>
          <p:nvPr>
            <p:extLst>
              <p:ext uri="{D42A27DB-BD31-4B8C-83A1-F6EECF244321}">
                <p14:modId xmlns:p14="http://schemas.microsoft.com/office/powerpoint/2010/main" val="1117249318"/>
              </p:ext>
            </p:extLst>
          </p:nvPr>
        </p:nvGraphicFramePr>
        <p:xfrm>
          <a:off x="838200" y="2257294"/>
          <a:ext cx="10515600" cy="1883603"/>
        </p:xfrm>
        <a:graphic>
          <a:graphicData uri="http://schemas.openxmlformats.org/drawingml/2006/table">
            <a:tbl>
              <a:tblPr firstRow="1" firstCol="1" bandRow="1">
                <a:tableStyleId>{2D5ABB26-0587-4C30-8999-92F81FD0307C}</a:tableStyleId>
              </a:tblPr>
              <a:tblGrid>
                <a:gridCol w="5257800">
                  <a:extLst>
                    <a:ext uri="{9D8B030D-6E8A-4147-A177-3AD203B41FA5}">
                      <a16:colId xmlns:a16="http://schemas.microsoft.com/office/drawing/2014/main" val="1438838453"/>
                    </a:ext>
                  </a:extLst>
                </a:gridCol>
                <a:gridCol w="5257800">
                  <a:extLst>
                    <a:ext uri="{9D8B030D-6E8A-4147-A177-3AD203B41FA5}">
                      <a16:colId xmlns:a16="http://schemas.microsoft.com/office/drawing/2014/main" val="3752234913"/>
                    </a:ext>
                  </a:extLst>
                </a:gridCol>
              </a:tblGrid>
              <a:tr h="0">
                <a:tc>
                  <a:txBody>
                    <a:bodyPr/>
                    <a:lstStyle/>
                    <a:p>
                      <a:pPr algn="ctr">
                        <a:lnSpc>
                          <a:spcPct val="107000"/>
                        </a:lnSpc>
                        <a:spcAft>
                          <a:spcPts val="800"/>
                        </a:spcAft>
                        <a:buNone/>
                      </a:pPr>
                      <a:r>
                        <a:rPr lang="el-GR" sz="1600" kern="0" dirty="0" err="1">
                          <a:effectLst/>
                        </a:rPr>
                        <a:t>Teaching</a:t>
                      </a:r>
                      <a:r>
                        <a:rPr lang="el-GR" sz="1600" kern="0" dirty="0">
                          <a:effectLst/>
                        </a:rPr>
                        <a:t> </a:t>
                      </a:r>
                      <a:r>
                        <a:rPr lang="el-GR" sz="1600" kern="0" dirty="0" err="1">
                          <a:effectLst/>
                        </a:rPr>
                        <a:t>Strategy</a:t>
                      </a:r>
                      <a:endParaRPr lang="el-GR"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el-GR" sz="1600" kern="0">
                          <a:effectLst/>
                        </a:rPr>
                        <a:t>Implementation Plan</a:t>
                      </a:r>
                      <a:endParaRPr lang="el-GR"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324068532"/>
                  </a:ext>
                </a:extLst>
              </a:tr>
              <a:tr h="0">
                <a:tc>
                  <a:txBody>
                    <a:bodyPr/>
                    <a:lstStyle/>
                    <a:p>
                      <a:pPr>
                        <a:lnSpc>
                          <a:spcPct val="107000"/>
                        </a:lnSpc>
                        <a:spcAft>
                          <a:spcPts val="800"/>
                        </a:spcAft>
                        <a:buNone/>
                      </a:pPr>
                      <a:r>
                        <a:rPr lang="el-GR" sz="1600" kern="0" dirty="0" err="1">
                          <a:effectLst/>
                        </a:rPr>
                        <a:t>Inquiry-Based</a:t>
                      </a:r>
                      <a:r>
                        <a:rPr lang="el-GR" sz="1600" kern="0" dirty="0">
                          <a:effectLst/>
                        </a:rPr>
                        <a:t> </a:t>
                      </a:r>
                      <a:r>
                        <a:rPr lang="el-GR" sz="1600" kern="0" dirty="0" err="1">
                          <a:effectLst/>
                        </a:rPr>
                        <a:t>Learning</a:t>
                      </a:r>
                      <a:endParaRPr lang="el-GR"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US" sz="1600" kern="0">
                          <a:effectLst/>
                        </a:rPr>
                        <a:t>Students explore real-world problems through research projects.</a:t>
                      </a:r>
                      <a:endParaRPr lang="el-GR"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4076149154"/>
                  </a:ext>
                </a:extLst>
              </a:tr>
              <a:tr h="0">
                <a:tc>
                  <a:txBody>
                    <a:bodyPr/>
                    <a:lstStyle/>
                    <a:p>
                      <a:pPr>
                        <a:lnSpc>
                          <a:spcPct val="107000"/>
                        </a:lnSpc>
                        <a:spcAft>
                          <a:spcPts val="800"/>
                        </a:spcAft>
                        <a:buNone/>
                      </a:pPr>
                      <a:r>
                        <a:rPr lang="el-GR" sz="1600" kern="0" dirty="0" err="1">
                          <a:effectLst/>
                        </a:rPr>
                        <a:t>Experiential</a:t>
                      </a:r>
                      <a:r>
                        <a:rPr lang="el-GR" sz="1600" kern="0" dirty="0">
                          <a:effectLst/>
                        </a:rPr>
                        <a:t> </a:t>
                      </a:r>
                      <a:r>
                        <a:rPr lang="el-GR" sz="1600" kern="0" dirty="0" err="1">
                          <a:effectLst/>
                        </a:rPr>
                        <a:t>Learning</a:t>
                      </a:r>
                      <a:endParaRPr lang="el-GR"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US" sz="1600" kern="0">
                          <a:effectLst/>
                        </a:rPr>
                        <a:t>Outdoor learning, field trips, hands-on projects.</a:t>
                      </a:r>
                      <a:endParaRPr lang="el-GR"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755544096"/>
                  </a:ext>
                </a:extLst>
              </a:tr>
              <a:tr h="0">
                <a:tc>
                  <a:txBody>
                    <a:bodyPr/>
                    <a:lstStyle/>
                    <a:p>
                      <a:pPr>
                        <a:lnSpc>
                          <a:spcPct val="107000"/>
                        </a:lnSpc>
                        <a:spcAft>
                          <a:spcPts val="800"/>
                        </a:spcAft>
                        <a:buNone/>
                      </a:pPr>
                      <a:r>
                        <a:rPr lang="el-GR" sz="1600" kern="0" dirty="0" err="1">
                          <a:effectLst/>
                        </a:rPr>
                        <a:t>Interdisciplinary</a:t>
                      </a:r>
                      <a:r>
                        <a:rPr lang="el-GR" sz="1600" kern="0" dirty="0">
                          <a:effectLst/>
                        </a:rPr>
                        <a:t> </a:t>
                      </a:r>
                      <a:r>
                        <a:rPr lang="el-GR" sz="1600" kern="0" dirty="0" err="1">
                          <a:effectLst/>
                        </a:rPr>
                        <a:t>Collaboration</a:t>
                      </a:r>
                      <a:endParaRPr lang="el-GR"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l-GR" sz="1600" kern="0">
                          <a:effectLst/>
                        </a:rPr>
                        <a:t>Joint projects between subjects.</a:t>
                      </a:r>
                      <a:endParaRPr lang="el-GR"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1654520109"/>
                  </a:ext>
                </a:extLst>
              </a:tr>
              <a:tr h="0">
                <a:tc>
                  <a:txBody>
                    <a:bodyPr/>
                    <a:lstStyle/>
                    <a:p>
                      <a:pPr>
                        <a:lnSpc>
                          <a:spcPct val="107000"/>
                        </a:lnSpc>
                        <a:spcAft>
                          <a:spcPts val="800"/>
                        </a:spcAft>
                        <a:buNone/>
                      </a:pPr>
                      <a:r>
                        <a:rPr lang="el-GR" sz="1600" kern="0" dirty="0" err="1">
                          <a:effectLst/>
                        </a:rPr>
                        <a:t>Student-Led</a:t>
                      </a:r>
                      <a:r>
                        <a:rPr lang="el-GR" sz="1600" kern="0" dirty="0">
                          <a:effectLst/>
                        </a:rPr>
                        <a:t> </a:t>
                      </a:r>
                      <a:r>
                        <a:rPr lang="el-GR" sz="1600" kern="0" dirty="0" err="1">
                          <a:effectLst/>
                        </a:rPr>
                        <a:t>Learning</a:t>
                      </a:r>
                      <a:endParaRPr lang="el-GR"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l-GR" sz="1600" kern="0" dirty="0" err="1">
                          <a:effectLst/>
                        </a:rPr>
                        <a:t>Student</a:t>
                      </a:r>
                      <a:r>
                        <a:rPr lang="el-GR" sz="1600" kern="0" dirty="0">
                          <a:effectLst/>
                        </a:rPr>
                        <a:t> </a:t>
                      </a:r>
                      <a:r>
                        <a:rPr lang="el-GR" sz="1600" kern="0" dirty="0" err="1">
                          <a:effectLst/>
                        </a:rPr>
                        <a:t>councils</a:t>
                      </a:r>
                      <a:r>
                        <a:rPr lang="el-GR" sz="1600" kern="0" dirty="0">
                          <a:effectLst/>
                        </a:rPr>
                        <a:t>, </a:t>
                      </a:r>
                      <a:r>
                        <a:rPr lang="el-GR" sz="1600" kern="0" dirty="0" err="1">
                          <a:effectLst/>
                        </a:rPr>
                        <a:t>research</a:t>
                      </a:r>
                      <a:r>
                        <a:rPr lang="el-GR" sz="1600" kern="0" dirty="0">
                          <a:effectLst/>
                        </a:rPr>
                        <a:t> </a:t>
                      </a:r>
                      <a:r>
                        <a:rPr lang="el-GR" sz="1600" kern="0" dirty="0" err="1">
                          <a:effectLst/>
                        </a:rPr>
                        <a:t>initiatives</a:t>
                      </a:r>
                      <a:r>
                        <a:rPr lang="el-GR" sz="1600" kern="0" dirty="0">
                          <a:effectLst/>
                        </a:rPr>
                        <a:t>.</a:t>
                      </a:r>
                      <a:endParaRPr lang="el-GR"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495733066"/>
                  </a:ext>
                </a:extLst>
              </a:tr>
              <a:tr h="0">
                <a:tc>
                  <a:txBody>
                    <a:bodyPr/>
                    <a:lstStyle/>
                    <a:p>
                      <a:pPr>
                        <a:lnSpc>
                          <a:spcPct val="107000"/>
                        </a:lnSpc>
                        <a:spcAft>
                          <a:spcPts val="800"/>
                        </a:spcAft>
                        <a:buNone/>
                      </a:pPr>
                      <a:r>
                        <a:rPr lang="el-GR" sz="1600" kern="0" dirty="0" err="1">
                          <a:effectLst/>
                        </a:rPr>
                        <a:t>Technology</a:t>
                      </a:r>
                      <a:r>
                        <a:rPr lang="el-GR" sz="1600" kern="0" dirty="0">
                          <a:effectLst/>
                        </a:rPr>
                        <a:t> </a:t>
                      </a:r>
                      <a:r>
                        <a:rPr lang="el-GR" sz="1600" kern="0" dirty="0" err="1">
                          <a:effectLst/>
                        </a:rPr>
                        <a:t>Integration</a:t>
                      </a:r>
                      <a:endParaRPr lang="el-GR"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US" sz="1600" kern="0" dirty="0">
                          <a:effectLst/>
                        </a:rPr>
                        <a:t>Use of digital tools, AI, and online collaboration.</a:t>
                      </a:r>
                      <a:endParaRPr lang="el-GR"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823207993"/>
                  </a:ext>
                </a:extLst>
              </a:tr>
            </a:tbl>
          </a:graphicData>
        </a:graphic>
      </p:graphicFrame>
      <p:sp>
        <p:nvSpPr>
          <p:cNvPr id="5" name="Rectangle 1">
            <a:extLst>
              <a:ext uri="{FF2B5EF4-FFF2-40B4-BE49-F238E27FC236}">
                <a16:creationId xmlns:a16="http://schemas.microsoft.com/office/drawing/2014/main" id="{970F70FD-905F-1176-6B03-8C3D70A84171}"/>
              </a:ext>
            </a:extLst>
          </p:cNvPr>
          <p:cNvSpPr>
            <a:spLocks noChangeArrowheads="1"/>
          </p:cNvSpPr>
          <p:nvPr/>
        </p:nvSpPr>
        <p:spPr bwMode="auto">
          <a:xfrm>
            <a:off x="838200" y="338613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sp>
        <p:nvSpPr>
          <p:cNvPr id="6" name="Πάπυρος: Οριζόντιος 5">
            <a:extLst>
              <a:ext uri="{FF2B5EF4-FFF2-40B4-BE49-F238E27FC236}">
                <a16:creationId xmlns:a16="http://schemas.microsoft.com/office/drawing/2014/main" id="{8B29A0D7-F1E0-37F7-8D89-B00E20FB0218}"/>
              </a:ext>
            </a:extLst>
          </p:cNvPr>
          <p:cNvSpPr/>
          <p:nvPr/>
        </p:nvSpPr>
        <p:spPr>
          <a:xfrm>
            <a:off x="1890712" y="4698794"/>
            <a:ext cx="8410575" cy="1587500"/>
          </a:xfrm>
          <a:custGeom>
            <a:avLst/>
            <a:gdLst>
              <a:gd name="connsiteX0" fmla="*/ 8410575 w 8410575"/>
              <a:gd name="connsiteY0" fmla="*/ 99219 h 1587500"/>
              <a:gd name="connsiteX1" fmla="*/ 8311356 w 8410575"/>
              <a:gd name="connsiteY1" fmla="*/ 198438 h 1587500"/>
              <a:gd name="connsiteX2" fmla="*/ 8311356 w 8410575"/>
              <a:gd name="connsiteY2" fmla="*/ 99219 h 1587500"/>
              <a:gd name="connsiteX3" fmla="*/ 8261747 w 8410575"/>
              <a:gd name="connsiteY3" fmla="*/ 148828 h 1587500"/>
              <a:gd name="connsiteX4" fmla="*/ 8212138 w 8410575"/>
              <a:gd name="connsiteY4" fmla="*/ 99219 h 1587500"/>
              <a:gd name="connsiteX5" fmla="*/ 8212138 w 8410575"/>
              <a:gd name="connsiteY5" fmla="*/ 198438 h 1587500"/>
              <a:gd name="connsiteX6" fmla="*/ 99219 w 8410575"/>
              <a:gd name="connsiteY6" fmla="*/ 198438 h 1587500"/>
              <a:gd name="connsiteX7" fmla="*/ 0 w 8410575"/>
              <a:gd name="connsiteY7" fmla="*/ 297657 h 1587500"/>
              <a:gd name="connsiteX8" fmla="*/ 0 w 8410575"/>
              <a:gd name="connsiteY8" fmla="*/ 1488281 h 1587500"/>
              <a:gd name="connsiteX9" fmla="*/ 99219 w 8410575"/>
              <a:gd name="connsiteY9" fmla="*/ 1587500 h 1587500"/>
              <a:gd name="connsiteX10" fmla="*/ 198438 w 8410575"/>
              <a:gd name="connsiteY10" fmla="*/ 1488281 h 1587500"/>
              <a:gd name="connsiteX11" fmla="*/ 198438 w 8410575"/>
              <a:gd name="connsiteY11" fmla="*/ 1389063 h 1587500"/>
              <a:gd name="connsiteX12" fmla="*/ 8311356 w 8410575"/>
              <a:gd name="connsiteY12" fmla="*/ 1389063 h 1587500"/>
              <a:gd name="connsiteX13" fmla="*/ 8410575 w 8410575"/>
              <a:gd name="connsiteY13" fmla="*/ 1289844 h 1587500"/>
              <a:gd name="connsiteX14" fmla="*/ 8410575 w 8410575"/>
              <a:gd name="connsiteY14" fmla="*/ 99219 h 1587500"/>
              <a:gd name="connsiteX15" fmla="*/ 99219 w 8410575"/>
              <a:gd name="connsiteY15" fmla="*/ 396875 h 1587500"/>
              <a:gd name="connsiteX16" fmla="*/ 198438 w 8410575"/>
              <a:gd name="connsiteY16" fmla="*/ 297656 h 1587500"/>
              <a:gd name="connsiteX17" fmla="*/ 148829 w 8410575"/>
              <a:gd name="connsiteY17" fmla="*/ 248047 h 1587500"/>
              <a:gd name="connsiteX18" fmla="*/ 99220 w 8410575"/>
              <a:gd name="connsiteY18" fmla="*/ 297656 h 1587500"/>
              <a:gd name="connsiteX19" fmla="*/ 99219 w 8410575"/>
              <a:gd name="connsiteY19" fmla="*/ 396875 h 1587500"/>
              <a:gd name="connsiteX0" fmla="*/ 99219 w 8410575"/>
              <a:gd name="connsiteY0" fmla="*/ 396875 h 1587500"/>
              <a:gd name="connsiteX1" fmla="*/ 198438 w 8410575"/>
              <a:gd name="connsiteY1" fmla="*/ 297656 h 1587500"/>
              <a:gd name="connsiteX2" fmla="*/ 148829 w 8410575"/>
              <a:gd name="connsiteY2" fmla="*/ 248047 h 1587500"/>
              <a:gd name="connsiteX3" fmla="*/ 99220 w 8410575"/>
              <a:gd name="connsiteY3" fmla="*/ 297656 h 1587500"/>
              <a:gd name="connsiteX4" fmla="*/ 99219 w 8410575"/>
              <a:gd name="connsiteY4" fmla="*/ 396875 h 1587500"/>
              <a:gd name="connsiteX5" fmla="*/ 8311356 w 8410575"/>
              <a:gd name="connsiteY5" fmla="*/ 198438 h 1587500"/>
              <a:gd name="connsiteX6" fmla="*/ 8410575 w 8410575"/>
              <a:gd name="connsiteY6" fmla="*/ 99219 h 1587500"/>
              <a:gd name="connsiteX7" fmla="*/ 8311356 w 8410575"/>
              <a:gd name="connsiteY7" fmla="*/ 0 h 1587500"/>
              <a:gd name="connsiteX8" fmla="*/ 8212137 w 8410575"/>
              <a:gd name="connsiteY8" fmla="*/ 99219 h 1587500"/>
              <a:gd name="connsiteX9" fmla="*/ 8261746 w 8410575"/>
              <a:gd name="connsiteY9" fmla="*/ 148828 h 1587500"/>
              <a:gd name="connsiteX10" fmla="*/ 8311355 w 8410575"/>
              <a:gd name="connsiteY10" fmla="*/ 99219 h 1587500"/>
              <a:gd name="connsiteX11" fmla="*/ 8311356 w 8410575"/>
              <a:gd name="connsiteY11" fmla="*/ 198438 h 1587500"/>
              <a:gd name="connsiteX0" fmla="*/ 0 w 8410575"/>
              <a:gd name="connsiteY0" fmla="*/ 297656 h 1587500"/>
              <a:gd name="connsiteX1" fmla="*/ 99219 w 8410575"/>
              <a:gd name="connsiteY1" fmla="*/ 198437 h 1587500"/>
              <a:gd name="connsiteX2" fmla="*/ 8212138 w 8410575"/>
              <a:gd name="connsiteY2" fmla="*/ 198438 h 1587500"/>
              <a:gd name="connsiteX3" fmla="*/ 8212138 w 8410575"/>
              <a:gd name="connsiteY3" fmla="*/ 99219 h 1587500"/>
              <a:gd name="connsiteX4" fmla="*/ 8311357 w 8410575"/>
              <a:gd name="connsiteY4" fmla="*/ 0 h 1587500"/>
              <a:gd name="connsiteX5" fmla="*/ 8410576 w 8410575"/>
              <a:gd name="connsiteY5" fmla="*/ 99219 h 1587500"/>
              <a:gd name="connsiteX6" fmla="*/ 8410575 w 8410575"/>
              <a:gd name="connsiteY6" fmla="*/ 1289844 h 1587500"/>
              <a:gd name="connsiteX7" fmla="*/ 8311356 w 8410575"/>
              <a:gd name="connsiteY7" fmla="*/ 1389063 h 1587500"/>
              <a:gd name="connsiteX8" fmla="*/ 198438 w 8410575"/>
              <a:gd name="connsiteY8" fmla="*/ 1389063 h 1587500"/>
              <a:gd name="connsiteX9" fmla="*/ 198438 w 8410575"/>
              <a:gd name="connsiteY9" fmla="*/ 1488281 h 1587500"/>
              <a:gd name="connsiteX10" fmla="*/ 99219 w 8410575"/>
              <a:gd name="connsiteY10" fmla="*/ 1587500 h 1587500"/>
              <a:gd name="connsiteX11" fmla="*/ 0 w 8410575"/>
              <a:gd name="connsiteY11" fmla="*/ 1488281 h 1587500"/>
              <a:gd name="connsiteX12" fmla="*/ 0 w 8410575"/>
              <a:gd name="connsiteY12" fmla="*/ 297656 h 1587500"/>
              <a:gd name="connsiteX13" fmla="*/ 8212138 w 8410575"/>
              <a:gd name="connsiteY13" fmla="*/ 198438 h 1587500"/>
              <a:gd name="connsiteX14" fmla="*/ 8311356 w 8410575"/>
              <a:gd name="connsiteY14" fmla="*/ 198438 h 1587500"/>
              <a:gd name="connsiteX15" fmla="*/ 8410575 w 8410575"/>
              <a:gd name="connsiteY15" fmla="*/ 99219 h 1587500"/>
              <a:gd name="connsiteX16" fmla="*/ 8311356 w 8410575"/>
              <a:gd name="connsiteY16" fmla="*/ 198438 h 1587500"/>
              <a:gd name="connsiteX17" fmla="*/ 8311356 w 8410575"/>
              <a:gd name="connsiteY17" fmla="*/ 99219 h 1587500"/>
              <a:gd name="connsiteX18" fmla="*/ 8261747 w 8410575"/>
              <a:gd name="connsiteY18" fmla="*/ 148828 h 1587500"/>
              <a:gd name="connsiteX19" fmla="*/ 8212138 w 8410575"/>
              <a:gd name="connsiteY19" fmla="*/ 99219 h 1587500"/>
              <a:gd name="connsiteX20" fmla="*/ 99219 w 8410575"/>
              <a:gd name="connsiteY20" fmla="*/ 396875 h 1587500"/>
              <a:gd name="connsiteX21" fmla="*/ 99219 w 8410575"/>
              <a:gd name="connsiteY21" fmla="*/ 297656 h 1587500"/>
              <a:gd name="connsiteX22" fmla="*/ 148828 w 8410575"/>
              <a:gd name="connsiteY22" fmla="*/ 248047 h 1587500"/>
              <a:gd name="connsiteX23" fmla="*/ 198437 w 8410575"/>
              <a:gd name="connsiteY23" fmla="*/ 297656 h 1587500"/>
              <a:gd name="connsiteX24" fmla="*/ 99218 w 8410575"/>
              <a:gd name="connsiteY24" fmla="*/ 396875 h 1587500"/>
              <a:gd name="connsiteX25" fmla="*/ -1 w 8410575"/>
              <a:gd name="connsiteY25" fmla="*/ 297656 h 1587500"/>
              <a:gd name="connsiteX26" fmla="*/ 198438 w 8410575"/>
              <a:gd name="connsiteY26" fmla="*/ 297656 h 1587500"/>
              <a:gd name="connsiteX27" fmla="*/ 198438 w 8410575"/>
              <a:gd name="connsiteY27" fmla="*/ 1389063 h 158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410575" h="1587500" stroke="0" extrusionOk="0">
                <a:moveTo>
                  <a:pt x="8410575" y="99219"/>
                </a:moveTo>
                <a:cubicBezTo>
                  <a:pt x="8392886" y="106819"/>
                  <a:pt x="8346724" y="169805"/>
                  <a:pt x="8311356" y="198438"/>
                </a:cubicBezTo>
                <a:cubicBezTo>
                  <a:pt x="8307105" y="183958"/>
                  <a:pt x="8303006" y="139132"/>
                  <a:pt x="8311356" y="99219"/>
                </a:cubicBezTo>
                <a:cubicBezTo>
                  <a:pt x="8311787" y="128159"/>
                  <a:pt x="8287059" y="148440"/>
                  <a:pt x="8261747" y="148828"/>
                </a:cubicBezTo>
                <a:cubicBezTo>
                  <a:pt x="8235489" y="152149"/>
                  <a:pt x="8214725" y="125107"/>
                  <a:pt x="8212138" y="99219"/>
                </a:cubicBezTo>
                <a:cubicBezTo>
                  <a:pt x="8220925" y="110956"/>
                  <a:pt x="8204702" y="183646"/>
                  <a:pt x="8212138" y="198438"/>
                </a:cubicBezTo>
                <a:cubicBezTo>
                  <a:pt x="4618455" y="130288"/>
                  <a:pt x="3213267" y="180076"/>
                  <a:pt x="99219" y="198438"/>
                </a:cubicBezTo>
                <a:cubicBezTo>
                  <a:pt x="48290" y="196765"/>
                  <a:pt x="6204" y="245547"/>
                  <a:pt x="0" y="297657"/>
                </a:cubicBezTo>
                <a:cubicBezTo>
                  <a:pt x="-37422" y="844590"/>
                  <a:pt x="26571" y="1359634"/>
                  <a:pt x="0" y="1488281"/>
                </a:cubicBezTo>
                <a:cubicBezTo>
                  <a:pt x="203" y="1546635"/>
                  <a:pt x="38552" y="1585192"/>
                  <a:pt x="99219" y="1587500"/>
                </a:cubicBezTo>
                <a:cubicBezTo>
                  <a:pt x="151948" y="1596419"/>
                  <a:pt x="192813" y="1537250"/>
                  <a:pt x="198438" y="1488281"/>
                </a:cubicBezTo>
                <a:cubicBezTo>
                  <a:pt x="206247" y="1468883"/>
                  <a:pt x="194689" y="1429401"/>
                  <a:pt x="198438" y="1389063"/>
                </a:cubicBezTo>
                <a:cubicBezTo>
                  <a:pt x="4135472" y="1330096"/>
                  <a:pt x="7273220" y="1319010"/>
                  <a:pt x="8311356" y="1389063"/>
                </a:cubicBezTo>
                <a:cubicBezTo>
                  <a:pt x="8357942" y="1389539"/>
                  <a:pt x="8416540" y="1339836"/>
                  <a:pt x="8410575" y="1289844"/>
                </a:cubicBezTo>
                <a:cubicBezTo>
                  <a:pt x="8366998" y="1004045"/>
                  <a:pt x="8417737" y="569464"/>
                  <a:pt x="8410575" y="99219"/>
                </a:cubicBezTo>
                <a:close/>
                <a:moveTo>
                  <a:pt x="99219" y="396875"/>
                </a:moveTo>
                <a:cubicBezTo>
                  <a:pt x="149902" y="398899"/>
                  <a:pt x="201172" y="358779"/>
                  <a:pt x="198438" y="297656"/>
                </a:cubicBezTo>
                <a:cubicBezTo>
                  <a:pt x="201735" y="270257"/>
                  <a:pt x="171846" y="249315"/>
                  <a:pt x="148829" y="248047"/>
                </a:cubicBezTo>
                <a:cubicBezTo>
                  <a:pt x="123977" y="245770"/>
                  <a:pt x="101267" y="266118"/>
                  <a:pt x="99220" y="297656"/>
                </a:cubicBezTo>
                <a:cubicBezTo>
                  <a:pt x="94699" y="334972"/>
                  <a:pt x="96930" y="366242"/>
                  <a:pt x="99219" y="396875"/>
                </a:cubicBezTo>
                <a:close/>
              </a:path>
              <a:path w="8410575" h="1587500" fill="darkenLess" stroke="0" extrusionOk="0">
                <a:moveTo>
                  <a:pt x="99219" y="396875"/>
                </a:moveTo>
                <a:cubicBezTo>
                  <a:pt x="162413" y="403589"/>
                  <a:pt x="196811" y="349738"/>
                  <a:pt x="198438" y="297656"/>
                </a:cubicBezTo>
                <a:cubicBezTo>
                  <a:pt x="200806" y="267182"/>
                  <a:pt x="172448" y="245610"/>
                  <a:pt x="148829" y="248047"/>
                </a:cubicBezTo>
                <a:cubicBezTo>
                  <a:pt x="117885" y="249264"/>
                  <a:pt x="101711" y="271388"/>
                  <a:pt x="99220" y="297656"/>
                </a:cubicBezTo>
                <a:cubicBezTo>
                  <a:pt x="104077" y="329763"/>
                  <a:pt x="103990" y="367899"/>
                  <a:pt x="99219" y="396875"/>
                </a:cubicBezTo>
                <a:close/>
                <a:moveTo>
                  <a:pt x="8311356" y="198438"/>
                </a:moveTo>
                <a:cubicBezTo>
                  <a:pt x="8366701" y="202747"/>
                  <a:pt x="8414792" y="152294"/>
                  <a:pt x="8410575" y="99219"/>
                </a:cubicBezTo>
                <a:cubicBezTo>
                  <a:pt x="8408145" y="44586"/>
                  <a:pt x="8366273" y="3619"/>
                  <a:pt x="8311356" y="0"/>
                </a:cubicBezTo>
                <a:cubicBezTo>
                  <a:pt x="8260653" y="7562"/>
                  <a:pt x="8214030" y="42920"/>
                  <a:pt x="8212137" y="99219"/>
                </a:cubicBezTo>
                <a:cubicBezTo>
                  <a:pt x="8212581" y="127344"/>
                  <a:pt x="8236021" y="148758"/>
                  <a:pt x="8261746" y="148828"/>
                </a:cubicBezTo>
                <a:cubicBezTo>
                  <a:pt x="8290644" y="151321"/>
                  <a:pt x="8313878" y="128997"/>
                  <a:pt x="8311355" y="99219"/>
                </a:cubicBezTo>
                <a:cubicBezTo>
                  <a:pt x="8310305" y="131226"/>
                  <a:pt x="8306284" y="161768"/>
                  <a:pt x="8311356" y="198438"/>
                </a:cubicBezTo>
                <a:close/>
              </a:path>
              <a:path w="8410575" h="1587500" fill="none" extrusionOk="0">
                <a:moveTo>
                  <a:pt x="0" y="297656"/>
                </a:moveTo>
                <a:cubicBezTo>
                  <a:pt x="-1939" y="244299"/>
                  <a:pt x="47080" y="198304"/>
                  <a:pt x="99219" y="198437"/>
                </a:cubicBezTo>
                <a:cubicBezTo>
                  <a:pt x="3392908" y="265729"/>
                  <a:pt x="5169032" y="53405"/>
                  <a:pt x="8212138" y="198438"/>
                </a:cubicBezTo>
                <a:cubicBezTo>
                  <a:pt x="8217089" y="184484"/>
                  <a:pt x="8219935" y="114258"/>
                  <a:pt x="8212138" y="99219"/>
                </a:cubicBezTo>
                <a:cubicBezTo>
                  <a:pt x="8217026" y="41661"/>
                  <a:pt x="8257629" y="4257"/>
                  <a:pt x="8311357" y="0"/>
                </a:cubicBezTo>
                <a:cubicBezTo>
                  <a:pt x="8371625" y="-746"/>
                  <a:pt x="8418871" y="41556"/>
                  <a:pt x="8410576" y="99219"/>
                </a:cubicBezTo>
                <a:cubicBezTo>
                  <a:pt x="8415413" y="492331"/>
                  <a:pt x="8455152" y="836332"/>
                  <a:pt x="8410575" y="1289844"/>
                </a:cubicBezTo>
                <a:cubicBezTo>
                  <a:pt x="8407546" y="1340185"/>
                  <a:pt x="8367748" y="1381703"/>
                  <a:pt x="8311356" y="1389063"/>
                </a:cubicBezTo>
                <a:cubicBezTo>
                  <a:pt x="6707956" y="1523847"/>
                  <a:pt x="1302540" y="1426142"/>
                  <a:pt x="198438" y="1389063"/>
                </a:cubicBezTo>
                <a:cubicBezTo>
                  <a:pt x="192618" y="1417188"/>
                  <a:pt x="191159" y="1450401"/>
                  <a:pt x="198438" y="1488281"/>
                </a:cubicBezTo>
                <a:cubicBezTo>
                  <a:pt x="197152" y="1549175"/>
                  <a:pt x="150281" y="1596844"/>
                  <a:pt x="99219" y="1587500"/>
                </a:cubicBezTo>
                <a:cubicBezTo>
                  <a:pt x="37911" y="1586019"/>
                  <a:pt x="-3651" y="1534515"/>
                  <a:pt x="0" y="1488281"/>
                </a:cubicBezTo>
                <a:cubicBezTo>
                  <a:pt x="76392" y="1230839"/>
                  <a:pt x="-30488" y="764109"/>
                  <a:pt x="0" y="297656"/>
                </a:cubicBezTo>
                <a:close/>
                <a:moveTo>
                  <a:pt x="8212138" y="198438"/>
                </a:moveTo>
                <a:cubicBezTo>
                  <a:pt x="8233403" y="205889"/>
                  <a:pt x="8300313" y="192813"/>
                  <a:pt x="8311356" y="198438"/>
                </a:cubicBezTo>
                <a:cubicBezTo>
                  <a:pt x="8366656" y="194826"/>
                  <a:pt x="8415610" y="156303"/>
                  <a:pt x="8410575" y="99219"/>
                </a:cubicBezTo>
                <a:moveTo>
                  <a:pt x="8311356" y="198438"/>
                </a:moveTo>
                <a:cubicBezTo>
                  <a:pt x="8303340" y="157707"/>
                  <a:pt x="8311996" y="139444"/>
                  <a:pt x="8311356" y="99219"/>
                </a:cubicBezTo>
                <a:cubicBezTo>
                  <a:pt x="8308783" y="130254"/>
                  <a:pt x="8288941" y="148140"/>
                  <a:pt x="8261747" y="148828"/>
                </a:cubicBezTo>
                <a:cubicBezTo>
                  <a:pt x="8235239" y="149457"/>
                  <a:pt x="8209270" y="126565"/>
                  <a:pt x="8212138" y="99219"/>
                </a:cubicBezTo>
                <a:moveTo>
                  <a:pt x="99219" y="396875"/>
                </a:moveTo>
                <a:cubicBezTo>
                  <a:pt x="106179" y="372852"/>
                  <a:pt x="98422" y="317219"/>
                  <a:pt x="99219" y="297656"/>
                </a:cubicBezTo>
                <a:cubicBezTo>
                  <a:pt x="98288" y="267222"/>
                  <a:pt x="122322" y="244693"/>
                  <a:pt x="148828" y="248047"/>
                </a:cubicBezTo>
                <a:cubicBezTo>
                  <a:pt x="176376" y="248425"/>
                  <a:pt x="199077" y="268824"/>
                  <a:pt x="198437" y="297656"/>
                </a:cubicBezTo>
                <a:cubicBezTo>
                  <a:pt x="200640" y="359779"/>
                  <a:pt x="148819" y="388811"/>
                  <a:pt x="99218" y="396875"/>
                </a:cubicBezTo>
                <a:cubicBezTo>
                  <a:pt x="38055" y="396258"/>
                  <a:pt x="5704" y="352526"/>
                  <a:pt x="-1" y="297656"/>
                </a:cubicBezTo>
                <a:moveTo>
                  <a:pt x="198438" y="297656"/>
                </a:moveTo>
                <a:cubicBezTo>
                  <a:pt x="168418" y="785209"/>
                  <a:pt x="110961" y="1241890"/>
                  <a:pt x="198438" y="1389063"/>
                </a:cubicBezTo>
              </a:path>
              <a:path w="8410575" h="1587500" fill="none" stroke="0" extrusionOk="0">
                <a:moveTo>
                  <a:pt x="0" y="297656"/>
                </a:moveTo>
                <a:cubicBezTo>
                  <a:pt x="9725" y="238097"/>
                  <a:pt x="45116" y="194761"/>
                  <a:pt x="99219" y="198437"/>
                </a:cubicBezTo>
                <a:cubicBezTo>
                  <a:pt x="2928938" y="166339"/>
                  <a:pt x="4621437" y="102229"/>
                  <a:pt x="8212138" y="198438"/>
                </a:cubicBezTo>
                <a:cubicBezTo>
                  <a:pt x="8214189" y="178843"/>
                  <a:pt x="8216281" y="128302"/>
                  <a:pt x="8212138" y="99219"/>
                </a:cubicBezTo>
                <a:cubicBezTo>
                  <a:pt x="8206879" y="44432"/>
                  <a:pt x="8249390" y="1328"/>
                  <a:pt x="8311357" y="0"/>
                </a:cubicBezTo>
                <a:cubicBezTo>
                  <a:pt x="8366372" y="10918"/>
                  <a:pt x="8401740" y="41494"/>
                  <a:pt x="8410576" y="99219"/>
                </a:cubicBezTo>
                <a:cubicBezTo>
                  <a:pt x="8355791" y="487410"/>
                  <a:pt x="8387984" y="925703"/>
                  <a:pt x="8410575" y="1289844"/>
                </a:cubicBezTo>
                <a:cubicBezTo>
                  <a:pt x="8411971" y="1341857"/>
                  <a:pt x="8364321" y="1385087"/>
                  <a:pt x="8311356" y="1389063"/>
                </a:cubicBezTo>
                <a:cubicBezTo>
                  <a:pt x="7374335" y="1523849"/>
                  <a:pt x="1101697" y="1248023"/>
                  <a:pt x="198438" y="1389063"/>
                </a:cubicBezTo>
                <a:cubicBezTo>
                  <a:pt x="196505" y="1404449"/>
                  <a:pt x="204194" y="1442681"/>
                  <a:pt x="198438" y="1488281"/>
                </a:cubicBezTo>
                <a:cubicBezTo>
                  <a:pt x="199180" y="1543185"/>
                  <a:pt x="144482" y="1582141"/>
                  <a:pt x="99219" y="1587500"/>
                </a:cubicBezTo>
                <a:cubicBezTo>
                  <a:pt x="44275" y="1579675"/>
                  <a:pt x="-8364" y="1538906"/>
                  <a:pt x="0" y="1488281"/>
                </a:cubicBezTo>
                <a:cubicBezTo>
                  <a:pt x="47647" y="1122792"/>
                  <a:pt x="-58172" y="585286"/>
                  <a:pt x="0" y="297656"/>
                </a:cubicBezTo>
                <a:close/>
                <a:moveTo>
                  <a:pt x="8212138" y="198438"/>
                </a:moveTo>
                <a:cubicBezTo>
                  <a:pt x="8235000" y="199815"/>
                  <a:pt x="8277150" y="198622"/>
                  <a:pt x="8311356" y="198438"/>
                </a:cubicBezTo>
                <a:cubicBezTo>
                  <a:pt x="8364752" y="201040"/>
                  <a:pt x="8418842" y="159481"/>
                  <a:pt x="8410575" y="99219"/>
                </a:cubicBezTo>
                <a:moveTo>
                  <a:pt x="8311356" y="198438"/>
                </a:moveTo>
                <a:cubicBezTo>
                  <a:pt x="8311697" y="150435"/>
                  <a:pt x="8304857" y="118354"/>
                  <a:pt x="8311356" y="99219"/>
                </a:cubicBezTo>
                <a:cubicBezTo>
                  <a:pt x="8314518" y="130427"/>
                  <a:pt x="8287328" y="147402"/>
                  <a:pt x="8261747" y="148828"/>
                </a:cubicBezTo>
                <a:cubicBezTo>
                  <a:pt x="8229208" y="148571"/>
                  <a:pt x="8215715" y="128790"/>
                  <a:pt x="8212138" y="99219"/>
                </a:cubicBezTo>
                <a:moveTo>
                  <a:pt x="99219" y="396875"/>
                </a:moveTo>
                <a:cubicBezTo>
                  <a:pt x="98527" y="355348"/>
                  <a:pt x="101930" y="337718"/>
                  <a:pt x="99219" y="297656"/>
                </a:cubicBezTo>
                <a:cubicBezTo>
                  <a:pt x="100386" y="267547"/>
                  <a:pt x="123000" y="248523"/>
                  <a:pt x="148828" y="248047"/>
                </a:cubicBezTo>
                <a:cubicBezTo>
                  <a:pt x="178817" y="243844"/>
                  <a:pt x="200018" y="273511"/>
                  <a:pt x="198437" y="297656"/>
                </a:cubicBezTo>
                <a:cubicBezTo>
                  <a:pt x="208452" y="350281"/>
                  <a:pt x="149740" y="390526"/>
                  <a:pt x="99218" y="396875"/>
                </a:cubicBezTo>
                <a:cubicBezTo>
                  <a:pt x="37006" y="400142"/>
                  <a:pt x="-2433" y="357891"/>
                  <a:pt x="-1" y="297656"/>
                </a:cubicBezTo>
                <a:moveTo>
                  <a:pt x="198438" y="297656"/>
                </a:moveTo>
                <a:cubicBezTo>
                  <a:pt x="193961" y="727538"/>
                  <a:pt x="160784" y="913869"/>
                  <a:pt x="198438" y="1389063"/>
                </a:cubicBezTo>
              </a:path>
            </a:pathLst>
          </a:custGeom>
          <a:solidFill>
            <a:schemeClr val="bg2"/>
          </a:solidFill>
          <a:ln>
            <a:solidFill>
              <a:schemeClr val="tx1"/>
            </a:solidFill>
            <a:extLst>
              <a:ext uri="{C807C97D-BFC1-408E-A445-0C87EB9F89A2}">
                <ask:lineSketchStyleProps xmlns:ask="http://schemas.microsoft.com/office/drawing/2018/sketchyshapes" sd="676365648">
                  <a:prstGeom prst="horizontalScroll">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i="1" dirty="0">
                <a:solidFill>
                  <a:schemeClr val="tx1"/>
                </a:solidFill>
              </a:rPr>
              <a:t>Which of these strategies are already part of your intervention? Which ones are new</a:t>
            </a:r>
            <a:r>
              <a:rPr lang="el-GR" sz="2400" i="1" dirty="0">
                <a:solidFill>
                  <a:schemeClr val="tx1"/>
                </a:solidFill>
              </a:rPr>
              <a:t> </a:t>
            </a:r>
            <a:r>
              <a:rPr lang="en-US" sz="2400" i="1" dirty="0">
                <a:solidFill>
                  <a:schemeClr val="tx1"/>
                </a:solidFill>
              </a:rPr>
              <a:t>and worth exploring?</a:t>
            </a:r>
            <a:endParaRPr lang="el-GR" sz="2400" i="1" dirty="0">
              <a:solidFill>
                <a:schemeClr val="tx1"/>
              </a:solidFill>
            </a:endParaRPr>
          </a:p>
        </p:txBody>
      </p:sp>
      <p:sp>
        <p:nvSpPr>
          <p:cNvPr id="7" name="Βέλος: Αριστερό 6">
            <a:hlinkClick r:id="rId2" action="ppaction://hlinksldjump"/>
            <a:extLst>
              <a:ext uri="{FF2B5EF4-FFF2-40B4-BE49-F238E27FC236}">
                <a16:creationId xmlns:a16="http://schemas.microsoft.com/office/drawing/2014/main" id="{7A00E632-FBA6-4080-D381-B8506B4AC814}"/>
              </a:ext>
            </a:extLst>
          </p:cNvPr>
          <p:cNvSpPr/>
          <p:nvPr/>
        </p:nvSpPr>
        <p:spPr>
          <a:xfrm>
            <a:off x="157260" y="5622486"/>
            <a:ext cx="1361873" cy="1108953"/>
          </a:xfrm>
          <a:prstGeom prst="leftArrow">
            <a:avLst>
              <a:gd name="adj1" fmla="val 65790"/>
              <a:gd name="adj2" fmla="val 50000"/>
            </a:avLst>
          </a:prstGeom>
          <a:solidFill>
            <a:schemeClr val="bg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Click to go back</a:t>
            </a:r>
            <a:endParaRPr lang="el-GR" sz="1200" dirty="0">
              <a:solidFill>
                <a:schemeClr val="tx1"/>
              </a:solidFill>
            </a:endParaRPr>
          </a:p>
        </p:txBody>
      </p:sp>
    </p:spTree>
    <p:extLst>
      <p:ext uri="{BB962C8B-B14F-4D97-AF65-F5344CB8AC3E}">
        <p14:creationId xmlns:p14="http://schemas.microsoft.com/office/powerpoint/2010/main" val="3167910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3A483CD-A479-16A0-D102-A54063077AE3}"/>
              </a:ext>
            </a:extLst>
          </p:cNvPr>
          <p:cNvSpPr>
            <a:spLocks noGrp="1"/>
          </p:cNvSpPr>
          <p:nvPr>
            <p:ph type="title"/>
          </p:nvPr>
        </p:nvSpPr>
        <p:spPr/>
        <p:txBody>
          <a:bodyPr/>
          <a:lstStyle/>
          <a:p>
            <a:pPr algn="ctr"/>
            <a:r>
              <a:rPr lang="en-US" b="1" dirty="0"/>
              <a:t>Institute Environment, Culture and Institutional Policies</a:t>
            </a:r>
            <a:endParaRPr lang="el-GR" b="1" dirty="0"/>
          </a:p>
        </p:txBody>
      </p:sp>
      <p:sp>
        <p:nvSpPr>
          <p:cNvPr id="3" name="Θέση περιεχομένου 2">
            <a:extLst>
              <a:ext uri="{FF2B5EF4-FFF2-40B4-BE49-F238E27FC236}">
                <a16:creationId xmlns:a16="http://schemas.microsoft.com/office/drawing/2014/main" id="{BF072258-8051-ACD7-E5B1-823488F14C4B}"/>
              </a:ext>
            </a:extLst>
          </p:cNvPr>
          <p:cNvSpPr>
            <a:spLocks noGrp="1"/>
          </p:cNvSpPr>
          <p:nvPr>
            <p:ph idx="1"/>
          </p:nvPr>
        </p:nvSpPr>
        <p:spPr>
          <a:xfrm>
            <a:off x="838200" y="2380101"/>
            <a:ext cx="10515600" cy="4351338"/>
          </a:xfrm>
        </p:spPr>
        <p:txBody>
          <a:bodyPr/>
          <a:lstStyle/>
          <a:p>
            <a:pPr marL="0" indent="0">
              <a:buNone/>
            </a:pPr>
            <a:r>
              <a:rPr lang="en-US" dirty="0"/>
              <a:t>e.g.  Carbon-free practices; School gardens; Energy-efficient practices; Student Climate council; climate justice policy</a:t>
            </a:r>
            <a:endParaRPr lang="el-GR" dirty="0"/>
          </a:p>
        </p:txBody>
      </p:sp>
      <p:sp>
        <p:nvSpPr>
          <p:cNvPr id="4" name="Πάπυρος: Οριζόντιος 3">
            <a:extLst>
              <a:ext uri="{FF2B5EF4-FFF2-40B4-BE49-F238E27FC236}">
                <a16:creationId xmlns:a16="http://schemas.microsoft.com/office/drawing/2014/main" id="{41BD24E1-68F9-E69F-5509-C8AB63B9FA8D}"/>
              </a:ext>
            </a:extLst>
          </p:cNvPr>
          <p:cNvSpPr/>
          <p:nvPr/>
        </p:nvSpPr>
        <p:spPr>
          <a:xfrm>
            <a:off x="1890712" y="4383931"/>
            <a:ext cx="8410575" cy="1587500"/>
          </a:xfrm>
          <a:custGeom>
            <a:avLst/>
            <a:gdLst>
              <a:gd name="connsiteX0" fmla="*/ 8410575 w 8410575"/>
              <a:gd name="connsiteY0" fmla="*/ 99219 h 1587500"/>
              <a:gd name="connsiteX1" fmla="*/ 8311356 w 8410575"/>
              <a:gd name="connsiteY1" fmla="*/ 198438 h 1587500"/>
              <a:gd name="connsiteX2" fmla="*/ 8311356 w 8410575"/>
              <a:gd name="connsiteY2" fmla="*/ 99219 h 1587500"/>
              <a:gd name="connsiteX3" fmla="*/ 8261747 w 8410575"/>
              <a:gd name="connsiteY3" fmla="*/ 148828 h 1587500"/>
              <a:gd name="connsiteX4" fmla="*/ 8212138 w 8410575"/>
              <a:gd name="connsiteY4" fmla="*/ 99219 h 1587500"/>
              <a:gd name="connsiteX5" fmla="*/ 8212138 w 8410575"/>
              <a:gd name="connsiteY5" fmla="*/ 198438 h 1587500"/>
              <a:gd name="connsiteX6" fmla="*/ 99219 w 8410575"/>
              <a:gd name="connsiteY6" fmla="*/ 198438 h 1587500"/>
              <a:gd name="connsiteX7" fmla="*/ 0 w 8410575"/>
              <a:gd name="connsiteY7" fmla="*/ 297657 h 1587500"/>
              <a:gd name="connsiteX8" fmla="*/ 0 w 8410575"/>
              <a:gd name="connsiteY8" fmla="*/ 1488281 h 1587500"/>
              <a:gd name="connsiteX9" fmla="*/ 99219 w 8410575"/>
              <a:gd name="connsiteY9" fmla="*/ 1587500 h 1587500"/>
              <a:gd name="connsiteX10" fmla="*/ 198438 w 8410575"/>
              <a:gd name="connsiteY10" fmla="*/ 1488281 h 1587500"/>
              <a:gd name="connsiteX11" fmla="*/ 198438 w 8410575"/>
              <a:gd name="connsiteY11" fmla="*/ 1389063 h 1587500"/>
              <a:gd name="connsiteX12" fmla="*/ 8311356 w 8410575"/>
              <a:gd name="connsiteY12" fmla="*/ 1389063 h 1587500"/>
              <a:gd name="connsiteX13" fmla="*/ 8410575 w 8410575"/>
              <a:gd name="connsiteY13" fmla="*/ 1289844 h 1587500"/>
              <a:gd name="connsiteX14" fmla="*/ 8410575 w 8410575"/>
              <a:gd name="connsiteY14" fmla="*/ 99219 h 1587500"/>
              <a:gd name="connsiteX15" fmla="*/ 99219 w 8410575"/>
              <a:gd name="connsiteY15" fmla="*/ 396875 h 1587500"/>
              <a:gd name="connsiteX16" fmla="*/ 198438 w 8410575"/>
              <a:gd name="connsiteY16" fmla="*/ 297656 h 1587500"/>
              <a:gd name="connsiteX17" fmla="*/ 148829 w 8410575"/>
              <a:gd name="connsiteY17" fmla="*/ 248047 h 1587500"/>
              <a:gd name="connsiteX18" fmla="*/ 99220 w 8410575"/>
              <a:gd name="connsiteY18" fmla="*/ 297656 h 1587500"/>
              <a:gd name="connsiteX19" fmla="*/ 99219 w 8410575"/>
              <a:gd name="connsiteY19" fmla="*/ 396875 h 1587500"/>
              <a:gd name="connsiteX0" fmla="*/ 99219 w 8410575"/>
              <a:gd name="connsiteY0" fmla="*/ 396875 h 1587500"/>
              <a:gd name="connsiteX1" fmla="*/ 198438 w 8410575"/>
              <a:gd name="connsiteY1" fmla="*/ 297656 h 1587500"/>
              <a:gd name="connsiteX2" fmla="*/ 148829 w 8410575"/>
              <a:gd name="connsiteY2" fmla="*/ 248047 h 1587500"/>
              <a:gd name="connsiteX3" fmla="*/ 99220 w 8410575"/>
              <a:gd name="connsiteY3" fmla="*/ 297656 h 1587500"/>
              <a:gd name="connsiteX4" fmla="*/ 99219 w 8410575"/>
              <a:gd name="connsiteY4" fmla="*/ 396875 h 1587500"/>
              <a:gd name="connsiteX5" fmla="*/ 8311356 w 8410575"/>
              <a:gd name="connsiteY5" fmla="*/ 198438 h 1587500"/>
              <a:gd name="connsiteX6" fmla="*/ 8410575 w 8410575"/>
              <a:gd name="connsiteY6" fmla="*/ 99219 h 1587500"/>
              <a:gd name="connsiteX7" fmla="*/ 8311356 w 8410575"/>
              <a:gd name="connsiteY7" fmla="*/ 0 h 1587500"/>
              <a:gd name="connsiteX8" fmla="*/ 8212137 w 8410575"/>
              <a:gd name="connsiteY8" fmla="*/ 99219 h 1587500"/>
              <a:gd name="connsiteX9" fmla="*/ 8261746 w 8410575"/>
              <a:gd name="connsiteY9" fmla="*/ 148828 h 1587500"/>
              <a:gd name="connsiteX10" fmla="*/ 8311355 w 8410575"/>
              <a:gd name="connsiteY10" fmla="*/ 99219 h 1587500"/>
              <a:gd name="connsiteX11" fmla="*/ 8311356 w 8410575"/>
              <a:gd name="connsiteY11" fmla="*/ 198438 h 1587500"/>
              <a:gd name="connsiteX0" fmla="*/ 0 w 8410575"/>
              <a:gd name="connsiteY0" fmla="*/ 297656 h 1587500"/>
              <a:gd name="connsiteX1" fmla="*/ 99219 w 8410575"/>
              <a:gd name="connsiteY1" fmla="*/ 198437 h 1587500"/>
              <a:gd name="connsiteX2" fmla="*/ 8212138 w 8410575"/>
              <a:gd name="connsiteY2" fmla="*/ 198438 h 1587500"/>
              <a:gd name="connsiteX3" fmla="*/ 8212138 w 8410575"/>
              <a:gd name="connsiteY3" fmla="*/ 99219 h 1587500"/>
              <a:gd name="connsiteX4" fmla="*/ 8311357 w 8410575"/>
              <a:gd name="connsiteY4" fmla="*/ 0 h 1587500"/>
              <a:gd name="connsiteX5" fmla="*/ 8410576 w 8410575"/>
              <a:gd name="connsiteY5" fmla="*/ 99219 h 1587500"/>
              <a:gd name="connsiteX6" fmla="*/ 8410575 w 8410575"/>
              <a:gd name="connsiteY6" fmla="*/ 1289844 h 1587500"/>
              <a:gd name="connsiteX7" fmla="*/ 8311356 w 8410575"/>
              <a:gd name="connsiteY7" fmla="*/ 1389063 h 1587500"/>
              <a:gd name="connsiteX8" fmla="*/ 198438 w 8410575"/>
              <a:gd name="connsiteY8" fmla="*/ 1389063 h 1587500"/>
              <a:gd name="connsiteX9" fmla="*/ 198438 w 8410575"/>
              <a:gd name="connsiteY9" fmla="*/ 1488281 h 1587500"/>
              <a:gd name="connsiteX10" fmla="*/ 99219 w 8410575"/>
              <a:gd name="connsiteY10" fmla="*/ 1587500 h 1587500"/>
              <a:gd name="connsiteX11" fmla="*/ 0 w 8410575"/>
              <a:gd name="connsiteY11" fmla="*/ 1488281 h 1587500"/>
              <a:gd name="connsiteX12" fmla="*/ 0 w 8410575"/>
              <a:gd name="connsiteY12" fmla="*/ 297656 h 1587500"/>
              <a:gd name="connsiteX13" fmla="*/ 8212138 w 8410575"/>
              <a:gd name="connsiteY13" fmla="*/ 198438 h 1587500"/>
              <a:gd name="connsiteX14" fmla="*/ 8311356 w 8410575"/>
              <a:gd name="connsiteY14" fmla="*/ 198438 h 1587500"/>
              <a:gd name="connsiteX15" fmla="*/ 8410575 w 8410575"/>
              <a:gd name="connsiteY15" fmla="*/ 99219 h 1587500"/>
              <a:gd name="connsiteX16" fmla="*/ 8311356 w 8410575"/>
              <a:gd name="connsiteY16" fmla="*/ 198438 h 1587500"/>
              <a:gd name="connsiteX17" fmla="*/ 8311356 w 8410575"/>
              <a:gd name="connsiteY17" fmla="*/ 99219 h 1587500"/>
              <a:gd name="connsiteX18" fmla="*/ 8261747 w 8410575"/>
              <a:gd name="connsiteY18" fmla="*/ 148828 h 1587500"/>
              <a:gd name="connsiteX19" fmla="*/ 8212138 w 8410575"/>
              <a:gd name="connsiteY19" fmla="*/ 99219 h 1587500"/>
              <a:gd name="connsiteX20" fmla="*/ 99219 w 8410575"/>
              <a:gd name="connsiteY20" fmla="*/ 396875 h 1587500"/>
              <a:gd name="connsiteX21" fmla="*/ 99219 w 8410575"/>
              <a:gd name="connsiteY21" fmla="*/ 297656 h 1587500"/>
              <a:gd name="connsiteX22" fmla="*/ 148828 w 8410575"/>
              <a:gd name="connsiteY22" fmla="*/ 248047 h 1587500"/>
              <a:gd name="connsiteX23" fmla="*/ 198437 w 8410575"/>
              <a:gd name="connsiteY23" fmla="*/ 297656 h 1587500"/>
              <a:gd name="connsiteX24" fmla="*/ 99218 w 8410575"/>
              <a:gd name="connsiteY24" fmla="*/ 396875 h 1587500"/>
              <a:gd name="connsiteX25" fmla="*/ -1 w 8410575"/>
              <a:gd name="connsiteY25" fmla="*/ 297656 h 1587500"/>
              <a:gd name="connsiteX26" fmla="*/ 198438 w 8410575"/>
              <a:gd name="connsiteY26" fmla="*/ 297656 h 1587500"/>
              <a:gd name="connsiteX27" fmla="*/ 198438 w 8410575"/>
              <a:gd name="connsiteY27" fmla="*/ 1389063 h 158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410575" h="1587500" stroke="0" extrusionOk="0">
                <a:moveTo>
                  <a:pt x="8410575" y="99219"/>
                </a:moveTo>
                <a:cubicBezTo>
                  <a:pt x="8392886" y="106819"/>
                  <a:pt x="8346724" y="169805"/>
                  <a:pt x="8311356" y="198438"/>
                </a:cubicBezTo>
                <a:cubicBezTo>
                  <a:pt x="8307105" y="183958"/>
                  <a:pt x="8303006" y="139132"/>
                  <a:pt x="8311356" y="99219"/>
                </a:cubicBezTo>
                <a:cubicBezTo>
                  <a:pt x="8311787" y="128159"/>
                  <a:pt x="8287059" y="148440"/>
                  <a:pt x="8261747" y="148828"/>
                </a:cubicBezTo>
                <a:cubicBezTo>
                  <a:pt x="8235489" y="152149"/>
                  <a:pt x="8214725" y="125107"/>
                  <a:pt x="8212138" y="99219"/>
                </a:cubicBezTo>
                <a:cubicBezTo>
                  <a:pt x="8220925" y="110956"/>
                  <a:pt x="8204702" y="183646"/>
                  <a:pt x="8212138" y="198438"/>
                </a:cubicBezTo>
                <a:cubicBezTo>
                  <a:pt x="4618455" y="130288"/>
                  <a:pt x="3213267" y="180076"/>
                  <a:pt x="99219" y="198438"/>
                </a:cubicBezTo>
                <a:cubicBezTo>
                  <a:pt x="48290" y="196765"/>
                  <a:pt x="6204" y="245547"/>
                  <a:pt x="0" y="297657"/>
                </a:cubicBezTo>
                <a:cubicBezTo>
                  <a:pt x="-37422" y="844590"/>
                  <a:pt x="26571" y="1359634"/>
                  <a:pt x="0" y="1488281"/>
                </a:cubicBezTo>
                <a:cubicBezTo>
                  <a:pt x="203" y="1546635"/>
                  <a:pt x="38552" y="1585192"/>
                  <a:pt x="99219" y="1587500"/>
                </a:cubicBezTo>
                <a:cubicBezTo>
                  <a:pt x="151948" y="1596419"/>
                  <a:pt x="192813" y="1537250"/>
                  <a:pt x="198438" y="1488281"/>
                </a:cubicBezTo>
                <a:cubicBezTo>
                  <a:pt x="206247" y="1468883"/>
                  <a:pt x="194689" y="1429401"/>
                  <a:pt x="198438" y="1389063"/>
                </a:cubicBezTo>
                <a:cubicBezTo>
                  <a:pt x="4135472" y="1330096"/>
                  <a:pt x="7273220" y="1319010"/>
                  <a:pt x="8311356" y="1389063"/>
                </a:cubicBezTo>
                <a:cubicBezTo>
                  <a:pt x="8357942" y="1389539"/>
                  <a:pt x="8416540" y="1339836"/>
                  <a:pt x="8410575" y="1289844"/>
                </a:cubicBezTo>
                <a:cubicBezTo>
                  <a:pt x="8366998" y="1004045"/>
                  <a:pt x="8417737" y="569464"/>
                  <a:pt x="8410575" y="99219"/>
                </a:cubicBezTo>
                <a:close/>
                <a:moveTo>
                  <a:pt x="99219" y="396875"/>
                </a:moveTo>
                <a:cubicBezTo>
                  <a:pt x="149902" y="398899"/>
                  <a:pt x="201172" y="358779"/>
                  <a:pt x="198438" y="297656"/>
                </a:cubicBezTo>
                <a:cubicBezTo>
                  <a:pt x="201735" y="270257"/>
                  <a:pt x="171846" y="249315"/>
                  <a:pt x="148829" y="248047"/>
                </a:cubicBezTo>
                <a:cubicBezTo>
                  <a:pt x="123977" y="245770"/>
                  <a:pt x="101267" y="266118"/>
                  <a:pt x="99220" y="297656"/>
                </a:cubicBezTo>
                <a:cubicBezTo>
                  <a:pt x="94699" y="334972"/>
                  <a:pt x="96930" y="366242"/>
                  <a:pt x="99219" y="396875"/>
                </a:cubicBezTo>
                <a:close/>
              </a:path>
              <a:path w="8410575" h="1587500" fill="darkenLess" stroke="0" extrusionOk="0">
                <a:moveTo>
                  <a:pt x="99219" y="396875"/>
                </a:moveTo>
                <a:cubicBezTo>
                  <a:pt x="162413" y="403589"/>
                  <a:pt x="196811" y="349738"/>
                  <a:pt x="198438" y="297656"/>
                </a:cubicBezTo>
                <a:cubicBezTo>
                  <a:pt x="200806" y="267182"/>
                  <a:pt x="172448" y="245610"/>
                  <a:pt x="148829" y="248047"/>
                </a:cubicBezTo>
                <a:cubicBezTo>
                  <a:pt x="117885" y="249264"/>
                  <a:pt x="101711" y="271388"/>
                  <a:pt x="99220" y="297656"/>
                </a:cubicBezTo>
                <a:cubicBezTo>
                  <a:pt x="104077" y="329763"/>
                  <a:pt x="103990" y="367899"/>
                  <a:pt x="99219" y="396875"/>
                </a:cubicBezTo>
                <a:close/>
                <a:moveTo>
                  <a:pt x="8311356" y="198438"/>
                </a:moveTo>
                <a:cubicBezTo>
                  <a:pt x="8366701" y="202747"/>
                  <a:pt x="8414792" y="152294"/>
                  <a:pt x="8410575" y="99219"/>
                </a:cubicBezTo>
                <a:cubicBezTo>
                  <a:pt x="8408145" y="44586"/>
                  <a:pt x="8366273" y="3619"/>
                  <a:pt x="8311356" y="0"/>
                </a:cubicBezTo>
                <a:cubicBezTo>
                  <a:pt x="8260653" y="7562"/>
                  <a:pt x="8214030" y="42920"/>
                  <a:pt x="8212137" y="99219"/>
                </a:cubicBezTo>
                <a:cubicBezTo>
                  <a:pt x="8212581" y="127344"/>
                  <a:pt x="8236021" y="148758"/>
                  <a:pt x="8261746" y="148828"/>
                </a:cubicBezTo>
                <a:cubicBezTo>
                  <a:pt x="8290644" y="151321"/>
                  <a:pt x="8313878" y="128997"/>
                  <a:pt x="8311355" y="99219"/>
                </a:cubicBezTo>
                <a:cubicBezTo>
                  <a:pt x="8310305" y="131226"/>
                  <a:pt x="8306284" y="161768"/>
                  <a:pt x="8311356" y="198438"/>
                </a:cubicBezTo>
                <a:close/>
              </a:path>
              <a:path w="8410575" h="1587500" fill="none" extrusionOk="0">
                <a:moveTo>
                  <a:pt x="0" y="297656"/>
                </a:moveTo>
                <a:cubicBezTo>
                  <a:pt x="-1939" y="244299"/>
                  <a:pt x="47080" y="198304"/>
                  <a:pt x="99219" y="198437"/>
                </a:cubicBezTo>
                <a:cubicBezTo>
                  <a:pt x="3392908" y="265729"/>
                  <a:pt x="5169032" y="53405"/>
                  <a:pt x="8212138" y="198438"/>
                </a:cubicBezTo>
                <a:cubicBezTo>
                  <a:pt x="8217089" y="184484"/>
                  <a:pt x="8219935" y="114258"/>
                  <a:pt x="8212138" y="99219"/>
                </a:cubicBezTo>
                <a:cubicBezTo>
                  <a:pt x="8217026" y="41661"/>
                  <a:pt x="8257629" y="4257"/>
                  <a:pt x="8311357" y="0"/>
                </a:cubicBezTo>
                <a:cubicBezTo>
                  <a:pt x="8371625" y="-746"/>
                  <a:pt x="8418871" y="41556"/>
                  <a:pt x="8410576" y="99219"/>
                </a:cubicBezTo>
                <a:cubicBezTo>
                  <a:pt x="8415413" y="492331"/>
                  <a:pt x="8455152" y="836332"/>
                  <a:pt x="8410575" y="1289844"/>
                </a:cubicBezTo>
                <a:cubicBezTo>
                  <a:pt x="8407546" y="1340185"/>
                  <a:pt x="8367748" y="1381703"/>
                  <a:pt x="8311356" y="1389063"/>
                </a:cubicBezTo>
                <a:cubicBezTo>
                  <a:pt x="6707956" y="1523847"/>
                  <a:pt x="1302540" y="1426142"/>
                  <a:pt x="198438" y="1389063"/>
                </a:cubicBezTo>
                <a:cubicBezTo>
                  <a:pt x="192618" y="1417188"/>
                  <a:pt x="191159" y="1450401"/>
                  <a:pt x="198438" y="1488281"/>
                </a:cubicBezTo>
                <a:cubicBezTo>
                  <a:pt x="197152" y="1549175"/>
                  <a:pt x="150281" y="1596844"/>
                  <a:pt x="99219" y="1587500"/>
                </a:cubicBezTo>
                <a:cubicBezTo>
                  <a:pt x="37911" y="1586019"/>
                  <a:pt x="-3651" y="1534515"/>
                  <a:pt x="0" y="1488281"/>
                </a:cubicBezTo>
                <a:cubicBezTo>
                  <a:pt x="76392" y="1230839"/>
                  <a:pt x="-30488" y="764109"/>
                  <a:pt x="0" y="297656"/>
                </a:cubicBezTo>
                <a:close/>
                <a:moveTo>
                  <a:pt x="8212138" y="198438"/>
                </a:moveTo>
                <a:cubicBezTo>
                  <a:pt x="8233403" y="205889"/>
                  <a:pt x="8300313" y="192813"/>
                  <a:pt x="8311356" y="198438"/>
                </a:cubicBezTo>
                <a:cubicBezTo>
                  <a:pt x="8366656" y="194826"/>
                  <a:pt x="8415610" y="156303"/>
                  <a:pt x="8410575" y="99219"/>
                </a:cubicBezTo>
                <a:moveTo>
                  <a:pt x="8311356" y="198438"/>
                </a:moveTo>
                <a:cubicBezTo>
                  <a:pt x="8303340" y="157707"/>
                  <a:pt x="8311996" y="139444"/>
                  <a:pt x="8311356" y="99219"/>
                </a:cubicBezTo>
                <a:cubicBezTo>
                  <a:pt x="8308783" y="130254"/>
                  <a:pt x="8288941" y="148140"/>
                  <a:pt x="8261747" y="148828"/>
                </a:cubicBezTo>
                <a:cubicBezTo>
                  <a:pt x="8235239" y="149457"/>
                  <a:pt x="8209270" y="126565"/>
                  <a:pt x="8212138" y="99219"/>
                </a:cubicBezTo>
                <a:moveTo>
                  <a:pt x="99219" y="396875"/>
                </a:moveTo>
                <a:cubicBezTo>
                  <a:pt x="106179" y="372852"/>
                  <a:pt x="98422" y="317219"/>
                  <a:pt x="99219" y="297656"/>
                </a:cubicBezTo>
                <a:cubicBezTo>
                  <a:pt x="98288" y="267222"/>
                  <a:pt x="122322" y="244693"/>
                  <a:pt x="148828" y="248047"/>
                </a:cubicBezTo>
                <a:cubicBezTo>
                  <a:pt x="176376" y="248425"/>
                  <a:pt x="199077" y="268824"/>
                  <a:pt x="198437" y="297656"/>
                </a:cubicBezTo>
                <a:cubicBezTo>
                  <a:pt x="200640" y="359779"/>
                  <a:pt x="148819" y="388811"/>
                  <a:pt x="99218" y="396875"/>
                </a:cubicBezTo>
                <a:cubicBezTo>
                  <a:pt x="38055" y="396258"/>
                  <a:pt x="5704" y="352526"/>
                  <a:pt x="-1" y="297656"/>
                </a:cubicBezTo>
                <a:moveTo>
                  <a:pt x="198438" y="297656"/>
                </a:moveTo>
                <a:cubicBezTo>
                  <a:pt x="168418" y="785209"/>
                  <a:pt x="110961" y="1241890"/>
                  <a:pt x="198438" y="1389063"/>
                </a:cubicBezTo>
              </a:path>
              <a:path w="8410575" h="1587500" fill="none" stroke="0" extrusionOk="0">
                <a:moveTo>
                  <a:pt x="0" y="297656"/>
                </a:moveTo>
                <a:cubicBezTo>
                  <a:pt x="9725" y="238097"/>
                  <a:pt x="45116" y="194761"/>
                  <a:pt x="99219" y="198437"/>
                </a:cubicBezTo>
                <a:cubicBezTo>
                  <a:pt x="2928938" y="166339"/>
                  <a:pt x="4621437" y="102229"/>
                  <a:pt x="8212138" y="198438"/>
                </a:cubicBezTo>
                <a:cubicBezTo>
                  <a:pt x="8214189" y="178843"/>
                  <a:pt x="8216281" y="128302"/>
                  <a:pt x="8212138" y="99219"/>
                </a:cubicBezTo>
                <a:cubicBezTo>
                  <a:pt x="8206879" y="44432"/>
                  <a:pt x="8249390" y="1328"/>
                  <a:pt x="8311357" y="0"/>
                </a:cubicBezTo>
                <a:cubicBezTo>
                  <a:pt x="8366372" y="10918"/>
                  <a:pt x="8401740" y="41494"/>
                  <a:pt x="8410576" y="99219"/>
                </a:cubicBezTo>
                <a:cubicBezTo>
                  <a:pt x="8355791" y="487410"/>
                  <a:pt x="8387984" y="925703"/>
                  <a:pt x="8410575" y="1289844"/>
                </a:cubicBezTo>
                <a:cubicBezTo>
                  <a:pt x="8411971" y="1341857"/>
                  <a:pt x="8364321" y="1385087"/>
                  <a:pt x="8311356" y="1389063"/>
                </a:cubicBezTo>
                <a:cubicBezTo>
                  <a:pt x="7374335" y="1523849"/>
                  <a:pt x="1101697" y="1248023"/>
                  <a:pt x="198438" y="1389063"/>
                </a:cubicBezTo>
                <a:cubicBezTo>
                  <a:pt x="196505" y="1404449"/>
                  <a:pt x="204194" y="1442681"/>
                  <a:pt x="198438" y="1488281"/>
                </a:cubicBezTo>
                <a:cubicBezTo>
                  <a:pt x="199180" y="1543185"/>
                  <a:pt x="144482" y="1582141"/>
                  <a:pt x="99219" y="1587500"/>
                </a:cubicBezTo>
                <a:cubicBezTo>
                  <a:pt x="44275" y="1579675"/>
                  <a:pt x="-8364" y="1538906"/>
                  <a:pt x="0" y="1488281"/>
                </a:cubicBezTo>
                <a:cubicBezTo>
                  <a:pt x="47647" y="1122792"/>
                  <a:pt x="-58172" y="585286"/>
                  <a:pt x="0" y="297656"/>
                </a:cubicBezTo>
                <a:close/>
                <a:moveTo>
                  <a:pt x="8212138" y="198438"/>
                </a:moveTo>
                <a:cubicBezTo>
                  <a:pt x="8235000" y="199815"/>
                  <a:pt x="8277150" y="198622"/>
                  <a:pt x="8311356" y="198438"/>
                </a:cubicBezTo>
                <a:cubicBezTo>
                  <a:pt x="8364752" y="201040"/>
                  <a:pt x="8418842" y="159481"/>
                  <a:pt x="8410575" y="99219"/>
                </a:cubicBezTo>
                <a:moveTo>
                  <a:pt x="8311356" y="198438"/>
                </a:moveTo>
                <a:cubicBezTo>
                  <a:pt x="8311697" y="150435"/>
                  <a:pt x="8304857" y="118354"/>
                  <a:pt x="8311356" y="99219"/>
                </a:cubicBezTo>
                <a:cubicBezTo>
                  <a:pt x="8314518" y="130427"/>
                  <a:pt x="8287328" y="147402"/>
                  <a:pt x="8261747" y="148828"/>
                </a:cubicBezTo>
                <a:cubicBezTo>
                  <a:pt x="8229208" y="148571"/>
                  <a:pt x="8215715" y="128790"/>
                  <a:pt x="8212138" y="99219"/>
                </a:cubicBezTo>
                <a:moveTo>
                  <a:pt x="99219" y="396875"/>
                </a:moveTo>
                <a:cubicBezTo>
                  <a:pt x="98527" y="355348"/>
                  <a:pt x="101930" y="337718"/>
                  <a:pt x="99219" y="297656"/>
                </a:cubicBezTo>
                <a:cubicBezTo>
                  <a:pt x="100386" y="267547"/>
                  <a:pt x="123000" y="248523"/>
                  <a:pt x="148828" y="248047"/>
                </a:cubicBezTo>
                <a:cubicBezTo>
                  <a:pt x="178817" y="243844"/>
                  <a:pt x="200018" y="273511"/>
                  <a:pt x="198437" y="297656"/>
                </a:cubicBezTo>
                <a:cubicBezTo>
                  <a:pt x="208452" y="350281"/>
                  <a:pt x="149740" y="390526"/>
                  <a:pt x="99218" y="396875"/>
                </a:cubicBezTo>
                <a:cubicBezTo>
                  <a:pt x="37006" y="400142"/>
                  <a:pt x="-2433" y="357891"/>
                  <a:pt x="-1" y="297656"/>
                </a:cubicBezTo>
                <a:moveTo>
                  <a:pt x="198438" y="297656"/>
                </a:moveTo>
                <a:cubicBezTo>
                  <a:pt x="193961" y="727538"/>
                  <a:pt x="160784" y="913869"/>
                  <a:pt x="198438" y="1389063"/>
                </a:cubicBezTo>
              </a:path>
            </a:pathLst>
          </a:custGeom>
          <a:solidFill>
            <a:schemeClr val="bg2"/>
          </a:solidFill>
          <a:ln>
            <a:solidFill>
              <a:schemeClr val="tx1"/>
            </a:solidFill>
            <a:extLst>
              <a:ext uri="{C807C97D-BFC1-408E-A445-0C87EB9F89A2}">
                <ask:lineSketchStyleProps xmlns:ask="http://schemas.microsoft.com/office/drawing/2018/sketchyshapes" sd="676365648">
                  <a:prstGeom prst="horizontalScroll">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i="1" dirty="0">
                <a:solidFill>
                  <a:schemeClr val="tx1"/>
                </a:solidFill>
              </a:rPr>
              <a:t>What policies or practices already exist at your institution that support your theme?</a:t>
            </a:r>
            <a:endParaRPr lang="el-GR" sz="2400" i="1" dirty="0">
              <a:solidFill>
                <a:schemeClr val="tx1"/>
              </a:solidFill>
            </a:endParaRPr>
          </a:p>
        </p:txBody>
      </p:sp>
      <p:sp>
        <p:nvSpPr>
          <p:cNvPr id="5" name="Βέλος: Αριστερό 4">
            <a:hlinkClick r:id="rId2" action="ppaction://hlinksldjump"/>
            <a:extLst>
              <a:ext uri="{FF2B5EF4-FFF2-40B4-BE49-F238E27FC236}">
                <a16:creationId xmlns:a16="http://schemas.microsoft.com/office/drawing/2014/main" id="{C66E5BC5-DE5E-E68E-71EA-277F760483AB}"/>
              </a:ext>
            </a:extLst>
          </p:cNvPr>
          <p:cNvSpPr/>
          <p:nvPr/>
        </p:nvSpPr>
        <p:spPr>
          <a:xfrm>
            <a:off x="157260" y="5622486"/>
            <a:ext cx="1361873" cy="1108953"/>
          </a:xfrm>
          <a:prstGeom prst="leftArrow">
            <a:avLst>
              <a:gd name="adj1" fmla="val 65790"/>
              <a:gd name="adj2" fmla="val 50000"/>
            </a:avLst>
          </a:prstGeom>
          <a:solidFill>
            <a:schemeClr val="bg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Click to go back</a:t>
            </a:r>
            <a:endParaRPr lang="el-GR" sz="1200" dirty="0">
              <a:solidFill>
                <a:schemeClr val="tx1"/>
              </a:solidFill>
            </a:endParaRPr>
          </a:p>
        </p:txBody>
      </p:sp>
    </p:spTree>
    <p:extLst>
      <p:ext uri="{BB962C8B-B14F-4D97-AF65-F5344CB8AC3E}">
        <p14:creationId xmlns:p14="http://schemas.microsoft.com/office/powerpoint/2010/main" val="1827800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FD4E8C6-E7BA-AFF9-FA86-2AD95EFA570D}"/>
              </a:ext>
            </a:extLst>
          </p:cNvPr>
          <p:cNvSpPr>
            <a:spLocks noGrp="1"/>
          </p:cNvSpPr>
          <p:nvPr>
            <p:ph type="title"/>
          </p:nvPr>
        </p:nvSpPr>
        <p:spPr/>
        <p:txBody>
          <a:bodyPr/>
          <a:lstStyle/>
          <a:p>
            <a:pPr algn="ctr"/>
            <a:r>
              <a:rPr lang="en-US" b="1" dirty="0"/>
              <a:t>Community and Stakeholders engagement</a:t>
            </a:r>
            <a:endParaRPr lang="el-GR" b="1" dirty="0"/>
          </a:p>
        </p:txBody>
      </p:sp>
      <p:sp>
        <p:nvSpPr>
          <p:cNvPr id="3" name="Θέση περιεχομένου 2">
            <a:extLst>
              <a:ext uri="{FF2B5EF4-FFF2-40B4-BE49-F238E27FC236}">
                <a16:creationId xmlns:a16="http://schemas.microsoft.com/office/drawing/2014/main" id="{9537034A-037F-3854-8141-5395B316A74A}"/>
              </a:ext>
            </a:extLst>
          </p:cNvPr>
          <p:cNvSpPr>
            <a:spLocks noGrp="1"/>
          </p:cNvSpPr>
          <p:nvPr>
            <p:ph idx="1"/>
          </p:nvPr>
        </p:nvSpPr>
        <p:spPr>
          <a:xfrm>
            <a:off x="838200" y="1339242"/>
            <a:ext cx="10515600" cy="4351338"/>
          </a:xfrm>
        </p:spPr>
        <p:txBody>
          <a:bodyPr/>
          <a:lstStyle/>
          <a:p>
            <a:pPr marL="0" indent="0">
              <a:buNone/>
            </a:pPr>
            <a:r>
              <a:rPr lang="en-US" dirty="0"/>
              <a:t>e.g. : </a:t>
            </a:r>
          </a:p>
          <a:p>
            <a:pPr marL="0" indent="0">
              <a:buNone/>
            </a:pPr>
            <a:r>
              <a:rPr lang="en-US" dirty="0"/>
              <a:t>Parents and Relatives: Involvement in campaigns, home projects</a:t>
            </a:r>
          </a:p>
          <a:p>
            <a:pPr marL="0" indent="0">
              <a:buNone/>
            </a:pPr>
            <a:r>
              <a:rPr lang="en-US" dirty="0"/>
              <a:t>Local Government: Workshops, resources, support</a:t>
            </a:r>
          </a:p>
          <a:p>
            <a:pPr marL="0" indent="0">
              <a:buNone/>
            </a:pPr>
            <a:r>
              <a:rPr lang="en-US" dirty="0"/>
              <a:t>NGOs / Experts/Local Organizations: Guest lectures, field visits, internships, service-learning</a:t>
            </a:r>
          </a:p>
          <a:p>
            <a:pPr marL="0" indent="0">
              <a:buNone/>
            </a:pPr>
            <a:r>
              <a:rPr lang="en-US" dirty="0"/>
              <a:t>Students: Leadership, co-design of activities</a:t>
            </a:r>
          </a:p>
          <a:p>
            <a:pPr marL="0" indent="0">
              <a:buNone/>
            </a:pPr>
            <a:r>
              <a:rPr lang="en-US" dirty="0"/>
              <a:t>Local Businesses: Sustainable materials, sponsorships, community solidarity initiatives, internships and service learning</a:t>
            </a:r>
          </a:p>
          <a:p>
            <a:pPr marL="0" indent="0">
              <a:buNone/>
            </a:pPr>
            <a:endParaRPr lang="el-GR" dirty="0"/>
          </a:p>
        </p:txBody>
      </p:sp>
      <p:sp>
        <p:nvSpPr>
          <p:cNvPr id="4" name="Πάπυρος: Οριζόντιος 3">
            <a:extLst>
              <a:ext uri="{FF2B5EF4-FFF2-40B4-BE49-F238E27FC236}">
                <a16:creationId xmlns:a16="http://schemas.microsoft.com/office/drawing/2014/main" id="{87BDC72B-9CA1-A631-CAC5-14E12E54612F}"/>
              </a:ext>
            </a:extLst>
          </p:cNvPr>
          <p:cNvSpPr/>
          <p:nvPr/>
        </p:nvSpPr>
        <p:spPr>
          <a:xfrm>
            <a:off x="1890712" y="5093477"/>
            <a:ext cx="8410575" cy="1571220"/>
          </a:xfrm>
          <a:custGeom>
            <a:avLst/>
            <a:gdLst>
              <a:gd name="connsiteX0" fmla="*/ 8410575 w 8410575"/>
              <a:gd name="connsiteY0" fmla="*/ 98201 h 1571220"/>
              <a:gd name="connsiteX1" fmla="*/ 8312374 w 8410575"/>
              <a:gd name="connsiteY1" fmla="*/ 196402 h 1571220"/>
              <a:gd name="connsiteX2" fmla="*/ 8312374 w 8410575"/>
              <a:gd name="connsiteY2" fmla="*/ 98201 h 1571220"/>
              <a:gd name="connsiteX3" fmla="*/ 8263273 w 8410575"/>
              <a:gd name="connsiteY3" fmla="*/ 147302 h 1571220"/>
              <a:gd name="connsiteX4" fmla="*/ 8214172 w 8410575"/>
              <a:gd name="connsiteY4" fmla="*/ 98201 h 1571220"/>
              <a:gd name="connsiteX5" fmla="*/ 8214173 w 8410575"/>
              <a:gd name="connsiteY5" fmla="*/ 196403 h 1571220"/>
              <a:gd name="connsiteX6" fmla="*/ 98201 w 8410575"/>
              <a:gd name="connsiteY6" fmla="*/ 196403 h 1571220"/>
              <a:gd name="connsiteX7" fmla="*/ 0 w 8410575"/>
              <a:gd name="connsiteY7" fmla="*/ 294604 h 1571220"/>
              <a:gd name="connsiteX8" fmla="*/ 0 w 8410575"/>
              <a:gd name="connsiteY8" fmla="*/ 1473019 h 1571220"/>
              <a:gd name="connsiteX9" fmla="*/ 98201 w 8410575"/>
              <a:gd name="connsiteY9" fmla="*/ 1571220 h 1571220"/>
              <a:gd name="connsiteX10" fmla="*/ 196402 w 8410575"/>
              <a:gd name="connsiteY10" fmla="*/ 1473019 h 1571220"/>
              <a:gd name="connsiteX11" fmla="*/ 196403 w 8410575"/>
              <a:gd name="connsiteY11" fmla="*/ 1374818 h 1571220"/>
              <a:gd name="connsiteX12" fmla="*/ 8312374 w 8410575"/>
              <a:gd name="connsiteY12" fmla="*/ 1374818 h 1571220"/>
              <a:gd name="connsiteX13" fmla="*/ 8410575 w 8410575"/>
              <a:gd name="connsiteY13" fmla="*/ 1276617 h 1571220"/>
              <a:gd name="connsiteX14" fmla="*/ 8410575 w 8410575"/>
              <a:gd name="connsiteY14" fmla="*/ 98201 h 1571220"/>
              <a:gd name="connsiteX15" fmla="*/ 98201 w 8410575"/>
              <a:gd name="connsiteY15" fmla="*/ 392805 h 1571220"/>
              <a:gd name="connsiteX16" fmla="*/ 196402 w 8410575"/>
              <a:gd name="connsiteY16" fmla="*/ 294604 h 1571220"/>
              <a:gd name="connsiteX17" fmla="*/ 147301 w 8410575"/>
              <a:gd name="connsiteY17" fmla="*/ 245503 h 1571220"/>
              <a:gd name="connsiteX18" fmla="*/ 98200 w 8410575"/>
              <a:gd name="connsiteY18" fmla="*/ 294604 h 1571220"/>
              <a:gd name="connsiteX19" fmla="*/ 98201 w 8410575"/>
              <a:gd name="connsiteY19" fmla="*/ 392805 h 1571220"/>
              <a:gd name="connsiteX0" fmla="*/ 98201 w 8410575"/>
              <a:gd name="connsiteY0" fmla="*/ 392805 h 1571220"/>
              <a:gd name="connsiteX1" fmla="*/ 196402 w 8410575"/>
              <a:gd name="connsiteY1" fmla="*/ 294604 h 1571220"/>
              <a:gd name="connsiteX2" fmla="*/ 147301 w 8410575"/>
              <a:gd name="connsiteY2" fmla="*/ 245503 h 1571220"/>
              <a:gd name="connsiteX3" fmla="*/ 98200 w 8410575"/>
              <a:gd name="connsiteY3" fmla="*/ 294604 h 1571220"/>
              <a:gd name="connsiteX4" fmla="*/ 98201 w 8410575"/>
              <a:gd name="connsiteY4" fmla="*/ 392805 h 1571220"/>
              <a:gd name="connsiteX5" fmla="*/ 8312374 w 8410575"/>
              <a:gd name="connsiteY5" fmla="*/ 196403 h 1571220"/>
              <a:gd name="connsiteX6" fmla="*/ 8410575 w 8410575"/>
              <a:gd name="connsiteY6" fmla="*/ 98202 h 1571220"/>
              <a:gd name="connsiteX7" fmla="*/ 8312374 w 8410575"/>
              <a:gd name="connsiteY7" fmla="*/ 1 h 1571220"/>
              <a:gd name="connsiteX8" fmla="*/ 8214173 w 8410575"/>
              <a:gd name="connsiteY8" fmla="*/ 98202 h 1571220"/>
              <a:gd name="connsiteX9" fmla="*/ 8263274 w 8410575"/>
              <a:gd name="connsiteY9" fmla="*/ 147303 h 1571220"/>
              <a:gd name="connsiteX10" fmla="*/ 8312375 w 8410575"/>
              <a:gd name="connsiteY10" fmla="*/ 98202 h 1571220"/>
              <a:gd name="connsiteX11" fmla="*/ 8312374 w 8410575"/>
              <a:gd name="connsiteY11" fmla="*/ 196403 h 1571220"/>
              <a:gd name="connsiteX0" fmla="*/ 0 w 8410575"/>
              <a:gd name="connsiteY0" fmla="*/ 294604 h 1571220"/>
              <a:gd name="connsiteX1" fmla="*/ 98201 w 8410575"/>
              <a:gd name="connsiteY1" fmla="*/ 196403 h 1571220"/>
              <a:gd name="connsiteX2" fmla="*/ 8214173 w 8410575"/>
              <a:gd name="connsiteY2" fmla="*/ 196403 h 1571220"/>
              <a:gd name="connsiteX3" fmla="*/ 8214173 w 8410575"/>
              <a:gd name="connsiteY3" fmla="*/ 98201 h 1571220"/>
              <a:gd name="connsiteX4" fmla="*/ 8312374 w 8410575"/>
              <a:gd name="connsiteY4" fmla="*/ 0 h 1571220"/>
              <a:gd name="connsiteX5" fmla="*/ 8410575 w 8410575"/>
              <a:gd name="connsiteY5" fmla="*/ 98201 h 1571220"/>
              <a:gd name="connsiteX6" fmla="*/ 8410575 w 8410575"/>
              <a:gd name="connsiteY6" fmla="*/ 1276616 h 1571220"/>
              <a:gd name="connsiteX7" fmla="*/ 8312374 w 8410575"/>
              <a:gd name="connsiteY7" fmla="*/ 1374817 h 1571220"/>
              <a:gd name="connsiteX8" fmla="*/ 196403 w 8410575"/>
              <a:gd name="connsiteY8" fmla="*/ 1374818 h 1571220"/>
              <a:gd name="connsiteX9" fmla="*/ 196403 w 8410575"/>
              <a:gd name="connsiteY9" fmla="*/ 1473019 h 1571220"/>
              <a:gd name="connsiteX10" fmla="*/ 98202 w 8410575"/>
              <a:gd name="connsiteY10" fmla="*/ 1571220 h 1571220"/>
              <a:gd name="connsiteX11" fmla="*/ 1 w 8410575"/>
              <a:gd name="connsiteY11" fmla="*/ 1473019 h 1571220"/>
              <a:gd name="connsiteX12" fmla="*/ 0 w 8410575"/>
              <a:gd name="connsiteY12" fmla="*/ 294604 h 1571220"/>
              <a:gd name="connsiteX13" fmla="*/ 8214173 w 8410575"/>
              <a:gd name="connsiteY13" fmla="*/ 196403 h 1571220"/>
              <a:gd name="connsiteX14" fmla="*/ 8312374 w 8410575"/>
              <a:gd name="connsiteY14" fmla="*/ 196403 h 1571220"/>
              <a:gd name="connsiteX15" fmla="*/ 8410575 w 8410575"/>
              <a:gd name="connsiteY15" fmla="*/ 98202 h 1571220"/>
              <a:gd name="connsiteX16" fmla="*/ 8312374 w 8410575"/>
              <a:gd name="connsiteY16" fmla="*/ 196403 h 1571220"/>
              <a:gd name="connsiteX17" fmla="*/ 8312374 w 8410575"/>
              <a:gd name="connsiteY17" fmla="*/ 98201 h 1571220"/>
              <a:gd name="connsiteX18" fmla="*/ 8263273 w 8410575"/>
              <a:gd name="connsiteY18" fmla="*/ 147302 h 1571220"/>
              <a:gd name="connsiteX19" fmla="*/ 8214172 w 8410575"/>
              <a:gd name="connsiteY19" fmla="*/ 98201 h 1571220"/>
              <a:gd name="connsiteX20" fmla="*/ 98201 w 8410575"/>
              <a:gd name="connsiteY20" fmla="*/ 392805 h 1571220"/>
              <a:gd name="connsiteX21" fmla="*/ 98201 w 8410575"/>
              <a:gd name="connsiteY21" fmla="*/ 294604 h 1571220"/>
              <a:gd name="connsiteX22" fmla="*/ 147302 w 8410575"/>
              <a:gd name="connsiteY22" fmla="*/ 245503 h 1571220"/>
              <a:gd name="connsiteX23" fmla="*/ 196403 w 8410575"/>
              <a:gd name="connsiteY23" fmla="*/ 294604 h 1571220"/>
              <a:gd name="connsiteX24" fmla="*/ 98202 w 8410575"/>
              <a:gd name="connsiteY24" fmla="*/ 392805 h 1571220"/>
              <a:gd name="connsiteX25" fmla="*/ 1 w 8410575"/>
              <a:gd name="connsiteY25" fmla="*/ 294604 h 1571220"/>
              <a:gd name="connsiteX26" fmla="*/ 196403 w 8410575"/>
              <a:gd name="connsiteY26" fmla="*/ 294604 h 1571220"/>
              <a:gd name="connsiteX27" fmla="*/ 196403 w 8410575"/>
              <a:gd name="connsiteY27" fmla="*/ 1374818 h 1571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410575" h="1571220" stroke="0" extrusionOk="0">
                <a:moveTo>
                  <a:pt x="8410575" y="98201"/>
                </a:moveTo>
                <a:cubicBezTo>
                  <a:pt x="8400379" y="111431"/>
                  <a:pt x="8354294" y="167394"/>
                  <a:pt x="8312374" y="196402"/>
                </a:cubicBezTo>
                <a:cubicBezTo>
                  <a:pt x="8315228" y="157745"/>
                  <a:pt x="8308966" y="116674"/>
                  <a:pt x="8312374" y="98201"/>
                </a:cubicBezTo>
                <a:cubicBezTo>
                  <a:pt x="8313435" y="129117"/>
                  <a:pt x="8289907" y="147212"/>
                  <a:pt x="8263273" y="147302"/>
                </a:cubicBezTo>
                <a:cubicBezTo>
                  <a:pt x="8236939" y="149584"/>
                  <a:pt x="8218822" y="122605"/>
                  <a:pt x="8214172" y="98201"/>
                </a:cubicBezTo>
                <a:cubicBezTo>
                  <a:pt x="8209698" y="128635"/>
                  <a:pt x="8216385" y="169376"/>
                  <a:pt x="8214173" y="196403"/>
                </a:cubicBezTo>
                <a:cubicBezTo>
                  <a:pt x="5114771" y="128253"/>
                  <a:pt x="3912302" y="178041"/>
                  <a:pt x="98201" y="196403"/>
                </a:cubicBezTo>
                <a:cubicBezTo>
                  <a:pt x="48701" y="194355"/>
                  <a:pt x="5275" y="242654"/>
                  <a:pt x="0" y="294604"/>
                </a:cubicBezTo>
                <a:cubicBezTo>
                  <a:pt x="-40155" y="537787"/>
                  <a:pt x="32759" y="1196200"/>
                  <a:pt x="0" y="1473019"/>
                </a:cubicBezTo>
                <a:cubicBezTo>
                  <a:pt x="323" y="1532902"/>
                  <a:pt x="35606" y="1567932"/>
                  <a:pt x="98201" y="1571220"/>
                </a:cubicBezTo>
                <a:cubicBezTo>
                  <a:pt x="151248" y="1576343"/>
                  <a:pt x="195561" y="1526383"/>
                  <a:pt x="196402" y="1473019"/>
                </a:cubicBezTo>
                <a:cubicBezTo>
                  <a:pt x="196216" y="1433891"/>
                  <a:pt x="195078" y="1404745"/>
                  <a:pt x="196403" y="1374818"/>
                </a:cubicBezTo>
                <a:cubicBezTo>
                  <a:pt x="3554894" y="1315851"/>
                  <a:pt x="5990452" y="1304765"/>
                  <a:pt x="8312374" y="1374818"/>
                </a:cubicBezTo>
                <a:cubicBezTo>
                  <a:pt x="8361847" y="1375094"/>
                  <a:pt x="8411685" y="1329958"/>
                  <a:pt x="8410575" y="1276617"/>
                </a:cubicBezTo>
                <a:cubicBezTo>
                  <a:pt x="8468118" y="1124954"/>
                  <a:pt x="8355506" y="319877"/>
                  <a:pt x="8410575" y="98201"/>
                </a:cubicBezTo>
                <a:close/>
                <a:moveTo>
                  <a:pt x="98201" y="392805"/>
                </a:moveTo>
                <a:cubicBezTo>
                  <a:pt x="146981" y="395489"/>
                  <a:pt x="197971" y="352469"/>
                  <a:pt x="196402" y="294604"/>
                </a:cubicBezTo>
                <a:cubicBezTo>
                  <a:pt x="197683" y="267486"/>
                  <a:pt x="170211" y="246720"/>
                  <a:pt x="147301" y="245503"/>
                </a:cubicBezTo>
                <a:cubicBezTo>
                  <a:pt x="122524" y="243409"/>
                  <a:pt x="99743" y="264364"/>
                  <a:pt x="98200" y="294604"/>
                </a:cubicBezTo>
                <a:cubicBezTo>
                  <a:pt x="95517" y="329856"/>
                  <a:pt x="95178" y="363293"/>
                  <a:pt x="98201" y="392805"/>
                </a:cubicBezTo>
                <a:close/>
              </a:path>
              <a:path w="8410575" h="1571220" fill="darkenLess" stroke="0" extrusionOk="0">
                <a:moveTo>
                  <a:pt x="98201" y="392805"/>
                </a:moveTo>
                <a:cubicBezTo>
                  <a:pt x="153193" y="393410"/>
                  <a:pt x="194734" y="346056"/>
                  <a:pt x="196402" y="294604"/>
                </a:cubicBezTo>
                <a:cubicBezTo>
                  <a:pt x="197887" y="265557"/>
                  <a:pt x="170233" y="242803"/>
                  <a:pt x="147301" y="245503"/>
                </a:cubicBezTo>
                <a:cubicBezTo>
                  <a:pt x="116514" y="246762"/>
                  <a:pt x="100095" y="268345"/>
                  <a:pt x="98200" y="294604"/>
                </a:cubicBezTo>
                <a:cubicBezTo>
                  <a:pt x="101432" y="326695"/>
                  <a:pt x="99867" y="361502"/>
                  <a:pt x="98201" y="392805"/>
                </a:cubicBezTo>
                <a:close/>
                <a:moveTo>
                  <a:pt x="8312374" y="196403"/>
                </a:moveTo>
                <a:cubicBezTo>
                  <a:pt x="8367010" y="199558"/>
                  <a:pt x="8417543" y="149591"/>
                  <a:pt x="8410575" y="98202"/>
                </a:cubicBezTo>
                <a:cubicBezTo>
                  <a:pt x="8404219" y="44395"/>
                  <a:pt x="8366707" y="2949"/>
                  <a:pt x="8312374" y="1"/>
                </a:cubicBezTo>
                <a:cubicBezTo>
                  <a:pt x="8258546" y="753"/>
                  <a:pt x="8216745" y="41925"/>
                  <a:pt x="8214173" y="98202"/>
                </a:cubicBezTo>
                <a:cubicBezTo>
                  <a:pt x="8216233" y="128694"/>
                  <a:pt x="8237984" y="147227"/>
                  <a:pt x="8263274" y="147303"/>
                </a:cubicBezTo>
                <a:cubicBezTo>
                  <a:pt x="8290731" y="147867"/>
                  <a:pt x="8316206" y="128933"/>
                  <a:pt x="8312375" y="98202"/>
                </a:cubicBezTo>
                <a:cubicBezTo>
                  <a:pt x="8311822" y="130374"/>
                  <a:pt x="8309319" y="161502"/>
                  <a:pt x="8312374" y="196403"/>
                </a:cubicBezTo>
                <a:close/>
              </a:path>
              <a:path w="8410575" h="1571220" fill="none" extrusionOk="0">
                <a:moveTo>
                  <a:pt x="0" y="294604"/>
                </a:moveTo>
                <a:cubicBezTo>
                  <a:pt x="-5184" y="244220"/>
                  <a:pt x="53488" y="195925"/>
                  <a:pt x="98201" y="196403"/>
                </a:cubicBezTo>
                <a:cubicBezTo>
                  <a:pt x="2633830" y="263695"/>
                  <a:pt x="4941176" y="51370"/>
                  <a:pt x="8214173" y="196403"/>
                </a:cubicBezTo>
                <a:cubicBezTo>
                  <a:pt x="8207002" y="167387"/>
                  <a:pt x="8215349" y="143135"/>
                  <a:pt x="8214173" y="98201"/>
                </a:cubicBezTo>
                <a:cubicBezTo>
                  <a:pt x="8221297" y="39943"/>
                  <a:pt x="8259974" y="7307"/>
                  <a:pt x="8312374" y="0"/>
                </a:cubicBezTo>
                <a:cubicBezTo>
                  <a:pt x="8368593" y="-270"/>
                  <a:pt x="8412243" y="43390"/>
                  <a:pt x="8410575" y="98201"/>
                </a:cubicBezTo>
                <a:cubicBezTo>
                  <a:pt x="8379973" y="471302"/>
                  <a:pt x="8507862" y="1040507"/>
                  <a:pt x="8410575" y="1276616"/>
                </a:cubicBezTo>
                <a:cubicBezTo>
                  <a:pt x="8409886" y="1329838"/>
                  <a:pt x="8368116" y="1367866"/>
                  <a:pt x="8312374" y="1374817"/>
                </a:cubicBezTo>
                <a:cubicBezTo>
                  <a:pt x="7360790" y="1509601"/>
                  <a:pt x="1526732" y="1411897"/>
                  <a:pt x="196403" y="1374818"/>
                </a:cubicBezTo>
                <a:cubicBezTo>
                  <a:pt x="202898" y="1417866"/>
                  <a:pt x="198521" y="1461409"/>
                  <a:pt x="196403" y="1473019"/>
                </a:cubicBezTo>
                <a:cubicBezTo>
                  <a:pt x="195754" y="1530330"/>
                  <a:pt x="150747" y="1575448"/>
                  <a:pt x="98202" y="1571220"/>
                </a:cubicBezTo>
                <a:cubicBezTo>
                  <a:pt x="36873" y="1569607"/>
                  <a:pt x="-2031" y="1522487"/>
                  <a:pt x="1" y="1473019"/>
                </a:cubicBezTo>
                <a:cubicBezTo>
                  <a:pt x="-17570" y="1109154"/>
                  <a:pt x="-22388" y="678658"/>
                  <a:pt x="0" y="294604"/>
                </a:cubicBezTo>
                <a:close/>
                <a:moveTo>
                  <a:pt x="8214173" y="196403"/>
                </a:moveTo>
                <a:cubicBezTo>
                  <a:pt x="8227601" y="193244"/>
                  <a:pt x="8276648" y="187944"/>
                  <a:pt x="8312374" y="196403"/>
                </a:cubicBezTo>
                <a:cubicBezTo>
                  <a:pt x="8367260" y="191729"/>
                  <a:pt x="8414038" y="154010"/>
                  <a:pt x="8410575" y="98202"/>
                </a:cubicBezTo>
                <a:moveTo>
                  <a:pt x="8312374" y="196403"/>
                </a:moveTo>
                <a:cubicBezTo>
                  <a:pt x="8318710" y="181611"/>
                  <a:pt x="8313597" y="140884"/>
                  <a:pt x="8312374" y="98201"/>
                </a:cubicBezTo>
                <a:cubicBezTo>
                  <a:pt x="8309338" y="129610"/>
                  <a:pt x="8289609" y="144670"/>
                  <a:pt x="8263273" y="147302"/>
                </a:cubicBezTo>
                <a:cubicBezTo>
                  <a:pt x="8236569" y="147595"/>
                  <a:pt x="8210635" y="125254"/>
                  <a:pt x="8214172" y="98201"/>
                </a:cubicBezTo>
                <a:moveTo>
                  <a:pt x="98201" y="392805"/>
                </a:moveTo>
                <a:cubicBezTo>
                  <a:pt x="98480" y="363739"/>
                  <a:pt x="105629" y="319120"/>
                  <a:pt x="98201" y="294604"/>
                </a:cubicBezTo>
                <a:cubicBezTo>
                  <a:pt x="97913" y="266545"/>
                  <a:pt x="120308" y="245037"/>
                  <a:pt x="147302" y="245503"/>
                </a:cubicBezTo>
                <a:cubicBezTo>
                  <a:pt x="175361" y="247881"/>
                  <a:pt x="197042" y="266053"/>
                  <a:pt x="196403" y="294604"/>
                </a:cubicBezTo>
                <a:cubicBezTo>
                  <a:pt x="198979" y="357407"/>
                  <a:pt x="149876" y="388830"/>
                  <a:pt x="98202" y="392805"/>
                </a:cubicBezTo>
                <a:cubicBezTo>
                  <a:pt x="40238" y="392443"/>
                  <a:pt x="1117" y="348853"/>
                  <a:pt x="1" y="294604"/>
                </a:cubicBezTo>
                <a:moveTo>
                  <a:pt x="196403" y="294604"/>
                </a:moveTo>
                <a:cubicBezTo>
                  <a:pt x="216919" y="405609"/>
                  <a:pt x="291573" y="1259810"/>
                  <a:pt x="196403" y="1374818"/>
                </a:cubicBezTo>
              </a:path>
              <a:path w="8410575" h="1571220" fill="none" stroke="0" extrusionOk="0">
                <a:moveTo>
                  <a:pt x="0" y="294604"/>
                </a:moveTo>
                <a:cubicBezTo>
                  <a:pt x="8104" y="236401"/>
                  <a:pt x="45024" y="190798"/>
                  <a:pt x="98201" y="196403"/>
                </a:cubicBezTo>
                <a:cubicBezTo>
                  <a:pt x="1644744" y="164305"/>
                  <a:pt x="7273611" y="100194"/>
                  <a:pt x="8214173" y="196403"/>
                </a:cubicBezTo>
                <a:cubicBezTo>
                  <a:pt x="8208321" y="154702"/>
                  <a:pt x="8219313" y="139141"/>
                  <a:pt x="8214173" y="98201"/>
                </a:cubicBezTo>
                <a:cubicBezTo>
                  <a:pt x="8210964" y="43972"/>
                  <a:pt x="8256493" y="305"/>
                  <a:pt x="8312374" y="0"/>
                </a:cubicBezTo>
                <a:cubicBezTo>
                  <a:pt x="8366798" y="9474"/>
                  <a:pt x="8406259" y="42536"/>
                  <a:pt x="8410575" y="98201"/>
                </a:cubicBezTo>
                <a:cubicBezTo>
                  <a:pt x="8321725" y="228017"/>
                  <a:pt x="8348209" y="921647"/>
                  <a:pt x="8410575" y="1276616"/>
                </a:cubicBezTo>
                <a:cubicBezTo>
                  <a:pt x="8414096" y="1323827"/>
                  <a:pt x="8364086" y="1369343"/>
                  <a:pt x="8312374" y="1374817"/>
                </a:cubicBezTo>
                <a:cubicBezTo>
                  <a:pt x="5393822" y="1509603"/>
                  <a:pt x="1787503" y="1233778"/>
                  <a:pt x="196403" y="1374818"/>
                </a:cubicBezTo>
                <a:cubicBezTo>
                  <a:pt x="200626" y="1411532"/>
                  <a:pt x="199028" y="1429092"/>
                  <a:pt x="196403" y="1473019"/>
                </a:cubicBezTo>
                <a:cubicBezTo>
                  <a:pt x="199138" y="1527649"/>
                  <a:pt x="150606" y="1570191"/>
                  <a:pt x="98202" y="1571220"/>
                </a:cubicBezTo>
                <a:cubicBezTo>
                  <a:pt x="43866" y="1565857"/>
                  <a:pt x="-9045" y="1522742"/>
                  <a:pt x="1" y="1473019"/>
                </a:cubicBezTo>
                <a:cubicBezTo>
                  <a:pt x="11562" y="1056144"/>
                  <a:pt x="24979" y="752739"/>
                  <a:pt x="0" y="294604"/>
                </a:cubicBezTo>
                <a:close/>
                <a:moveTo>
                  <a:pt x="8214173" y="196403"/>
                </a:moveTo>
                <a:cubicBezTo>
                  <a:pt x="8235439" y="204542"/>
                  <a:pt x="8263367" y="200013"/>
                  <a:pt x="8312374" y="196403"/>
                </a:cubicBezTo>
                <a:cubicBezTo>
                  <a:pt x="8362422" y="204181"/>
                  <a:pt x="8412765" y="153885"/>
                  <a:pt x="8410575" y="98202"/>
                </a:cubicBezTo>
                <a:moveTo>
                  <a:pt x="8312374" y="196403"/>
                </a:moveTo>
                <a:cubicBezTo>
                  <a:pt x="8310500" y="160925"/>
                  <a:pt x="8317047" y="130158"/>
                  <a:pt x="8312374" y="98201"/>
                </a:cubicBezTo>
                <a:cubicBezTo>
                  <a:pt x="8314490" y="127868"/>
                  <a:pt x="8286861" y="144533"/>
                  <a:pt x="8263273" y="147302"/>
                </a:cubicBezTo>
                <a:cubicBezTo>
                  <a:pt x="8232795" y="147134"/>
                  <a:pt x="8217229" y="127176"/>
                  <a:pt x="8214172" y="98201"/>
                </a:cubicBezTo>
                <a:moveTo>
                  <a:pt x="98201" y="392805"/>
                </a:moveTo>
                <a:cubicBezTo>
                  <a:pt x="105230" y="347833"/>
                  <a:pt x="97173" y="336308"/>
                  <a:pt x="98201" y="294604"/>
                </a:cubicBezTo>
                <a:cubicBezTo>
                  <a:pt x="99712" y="263979"/>
                  <a:pt x="120516" y="245603"/>
                  <a:pt x="147302" y="245503"/>
                </a:cubicBezTo>
                <a:cubicBezTo>
                  <a:pt x="176622" y="241931"/>
                  <a:pt x="197548" y="269842"/>
                  <a:pt x="196403" y="294604"/>
                </a:cubicBezTo>
                <a:cubicBezTo>
                  <a:pt x="206099" y="346736"/>
                  <a:pt x="151735" y="391762"/>
                  <a:pt x="98202" y="392805"/>
                </a:cubicBezTo>
                <a:cubicBezTo>
                  <a:pt x="41449" y="393915"/>
                  <a:pt x="-3364" y="356364"/>
                  <a:pt x="1" y="294604"/>
                </a:cubicBezTo>
                <a:moveTo>
                  <a:pt x="196403" y="294604"/>
                </a:moveTo>
                <a:cubicBezTo>
                  <a:pt x="105735" y="440493"/>
                  <a:pt x="288336" y="1073514"/>
                  <a:pt x="196403" y="1374818"/>
                </a:cubicBezTo>
              </a:path>
            </a:pathLst>
          </a:custGeom>
          <a:solidFill>
            <a:schemeClr val="bg2"/>
          </a:solidFill>
          <a:ln>
            <a:solidFill>
              <a:schemeClr val="tx1"/>
            </a:solidFill>
            <a:extLst>
              <a:ext uri="{C807C97D-BFC1-408E-A445-0C87EB9F89A2}">
                <ask:lineSketchStyleProps xmlns:ask="http://schemas.microsoft.com/office/drawing/2018/sketchyshapes" sd="676365648">
                  <a:prstGeom prst="horizontalScroll">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i="1" dirty="0">
                <a:solidFill>
                  <a:schemeClr val="tx1"/>
                </a:solidFill>
              </a:rPr>
              <a:t>A school partnered with an NGO to organize joint workshops on sustainability and climate education. </a:t>
            </a:r>
          </a:p>
          <a:p>
            <a:pPr algn="ctr"/>
            <a:r>
              <a:rPr lang="en-US" sz="2400" i="1" dirty="0">
                <a:solidFill>
                  <a:schemeClr val="tx1"/>
                </a:solidFill>
              </a:rPr>
              <a:t>Which kind of partnership would you initiate?</a:t>
            </a:r>
            <a:endParaRPr lang="el-GR" sz="2400" i="1" dirty="0">
              <a:solidFill>
                <a:schemeClr val="tx1"/>
              </a:solidFill>
            </a:endParaRPr>
          </a:p>
        </p:txBody>
      </p:sp>
      <p:sp>
        <p:nvSpPr>
          <p:cNvPr id="5" name="Βέλος: Αριστερό 4">
            <a:hlinkClick r:id="rId2" action="ppaction://hlinksldjump"/>
            <a:extLst>
              <a:ext uri="{FF2B5EF4-FFF2-40B4-BE49-F238E27FC236}">
                <a16:creationId xmlns:a16="http://schemas.microsoft.com/office/drawing/2014/main" id="{D7DE0F84-3D49-882C-2B00-61E3D0CC2638}"/>
              </a:ext>
            </a:extLst>
          </p:cNvPr>
          <p:cNvSpPr/>
          <p:nvPr/>
        </p:nvSpPr>
        <p:spPr>
          <a:xfrm>
            <a:off x="157260" y="5622486"/>
            <a:ext cx="1361873" cy="1108953"/>
          </a:xfrm>
          <a:prstGeom prst="leftArrow">
            <a:avLst>
              <a:gd name="adj1" fmla="val 65790"/>
              <a:gd name="adj2" fmla="val 50000"/>
            </a:avLst>
          </a:prstGeom>
          <a:solidFill>
            <a:schemeClr val="bg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Click to go back</a:t>
            </a:r>
            <a:endParaRPr lang="el-GR" sz="1200" dirty="0">
              <a:solidFill>
                <a:schemeClr val="tx1"/>
              </a:solidFill>
            </a:endParaRPr>
          </a:p>
        </p:txBody>
      </p:sp>
    </p:spTree>
    <p:extLst>
      <p:ext uri="{BB962C8B-B14F-4D97-AF65-F5344CB8AC3E}">
        <p14:creationId xmlns:p14="http://schemas.microsoft.com/office/powerpoint/2010/main" val="3380493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3ED1376-BDA1-E788-9C59-A6BB1D092983}"/>
              </a:ext>
            </a:extLst>
          </p:cNvPr>
          <p:cNvSpPr>
            <a:spLocks noGrp="1"/>
          </p:cNvSpPr>
          <p:nvPr>
            <p:ph type="title"/>
          </p:nvPr>
        </p:nvSpPr>
        <p:spPr/>
        <p:txBody>
          <a:bodyPr/>
          <a:lstStyle/>
          <a:p>
            <a:pPr algn="ctr"/>
            <a:r>
              <a:rPr lang="en-US" b="1" dirty="0"/>
              <a:t>Monitoring and Reflection (rather than Assessment and Evaluation)</a:t>
            </a:r>
            <a:endParaRPr lang="el-GR" b="1" dirty="0"/>
          </a:p>
        </p:txBody>
      </p:sp>
      <p:sp>
        <p:nvSpPr>
          <p:cNvPr id="3" name="Θέση περιεχομένου 2">
            <a:extLst>
              <a:ext uri="{FF2B5EF4-FFF2-40B4-BE49-F238E27FC236}">
                <a16:creationId xmlns:a16="http://schemas.microsoft.com/office/drawing/2014/main" id="{636935B1-66B8-0620-D402-7F2048303006}"/>
              </a:ext>
            </a:extLst>
          </p:cNvPr>
          <p:cNvSpPr>
            <a:spLocks noGrp="1"/>
          </p:cNvSpPr>
          <p:nvPr>
            <p:ph idx="1"/>
          </p:nvPr>
        </p:nvSpPr>
        <p:spPr/>
        <p:txBody>
          <a:bodyPr/>
          <a:lstStyle/>
          <a:p>
            <a:pPr marL="0" indent="0">
              <a:buNone/>
            </a:pPr>
            <a:r>
              <a:rPr lang="en-US" sz="3600" dirty="0"/>
              <a:t>e.g.: </a:t>
            </a:r>
            <a:r>
              <a:rPr lang="en-US" dirty="0"/>
              <a:t>Regular team review meetings, Indicators of success (e.g., increased awareness, ‘real’ and functional deliverables such as a productive </a:t>
            </a:r>
            <a:r>
              <a:rPr lang="en-US" dirty="0" err="1"/>
              <a:t>schoolgardens</a:t>
            </a:r>
            <a:r>
              <a:rPr lang="en-US" dirty="0"/>
              <a:t> or an effective energy use reduction procedure,), Adjustments based on feedback, Documentation for reporting / future planning, Whole-school reflections, surveys, feedback loops with community stakeholders, Journals, peer reviews, presentations</a:t>
            </a:r>
            <a:endParaRPr lang="el-GR" dirty="0"/>
          </a:p>
        </p:txBody>
      </p:sp>
      <p:sp>
        <p:nvSpPr>
          <p:cNvPr id="4" name="Πάπυρος: Οριζόντιος 3">
            <a:extLst>
              <a:ext uri="{FF2B5EF4-FFF2-40B4-BE49-F238E27FC236}">
                <a16:creationId xmlns:a16="http://schemas.microsoft.com/office/drawing/2014/main" id="{31CB7BD1-3D4F-7185-9EE3-C36ED88FC133}"/>
              </a:ext>
            </a:extLst>
          </p:cNvPr>
          <p:cNvSpPr/>
          <p:nvPr/>
        </p:nvSpPr>
        <p:spPr>
          <a:xfrm>
            <a:off x="1890712" y="4740680"/>
            <a:ext cx="8410575" cy="1571220"/>
          </a:xfrm>
          <a:custGeom>
            <a:avLst/>
            <a:gdLst>
              <a:gd name="connsiteX0" fmla="*/ 8410575 w 8410575"/>
              <a:gd name="connsiteY0" fmla="*/ 98201 h 1571220"/>
              <a:gd name="connsiteX1" fmla="*/ 8312374 w 8410575"/>
              <a:gd name="connsiteY1" fmla="*/ 196402 h 1571220"/>
              <a:gd name="connsiteX2" fmla="*/ 8312374 w 8410575"/>
              <a:gd name="connsiteY2" fmla="*/ 98201 h 1571220"/>
              <a:gd name="connsiteX3" fmla="*/ 8263273 w 8410575"/>
              <a:gd name="connsiteY3" fmla="*/ 147302 h 1571220"/>
              <a:gd name="connsiteX4" fmla="*/ 8214172 w 8410575"/>
              <a:gd name="connsiteY4" fmla="*/ 98201 h 1571220"/>
              <a:gd name="connsiteX5" fmla="*/ 8214173 w 8410575"/>
              <a:gd name="connsiteY5" fmla="*/ 196403 h 1571220"/>
              <a:gd name="connsiteX6" fmla="*/ 98201 w 8410575"/>
              <a:gd name="connsiteY6" fmla="*/ 196403 h 1571220"/>
              <a:gd name="connsiteX7" fmla="*/ 0 w 8410575"/>
              <a:gd name="connsiteY7" fmla="*/ 294604 h 1571220"/>
              <a:gd name="connsiteX8" fmla="*/ 0 w 8410575"/>
              <a:gd name="connsiteY8" fmla="*/ 1473019 h 1571220"/>
              <a:gd name="connsiteX9" fmla="*/ 98201 w 8410575"/>
              <a:gd name="connsiteY9" fmla="*/ 1571220 h 1571220"/>
              <a:gd name="connsiteX10" fmla="*/ 196402 w 8410575"/>
              <a:gd name="connsiteY10" fmla="*/ 1473019 h 1571220"/>
              <a:gd name="connsiteX11" fmla="*/ 196403 w 8410575"/>
              <a:gd name="connsiteY11" fmla="*/ 1374818 h 1571220"/>
              <a:gd name="connsiteX12" fmla="*/ 8312374 w 8410575"/>
              <a:gd name="connsiteY12" fmla="*/ 1374818 h 1571220"/>
              <a:gd name="connsiteX13" fmla="*/ 8410575 w 8410575"/>
              <a:gd name="connsiteY13" fmla="*/ 1276617 h 1571220"/>
              <a:gd name="connsiteX14" fmla="*/ 8410575 w 8410575"/>
              <a:gd name="connsiteY14" fmla="*/ 98201 h 1571220"/>
              <a:gd name="connsiteX15" fmla="*/ 98201 w 8410575"/>
              <a:gd name="connsiteY15" fmla="*/ 392805 h 1571220"/>
              <a:gd name="connsiteX16" fmla="*/ 196402 w 8410575"/>
              <a:gd name="connsiteY16" fmla="*/ 294604 h 1571220"/>
              <a:gd name="connsiteX17" fmla="*/ 147301 w 8410575"/>
              <a:gd name="connsiteY17" fmla="*/ 245503 h 1571220"/>
              <a:gd name="connsiteX18" fmla="*/ 98200 w 8410575"/>
              <a:gd name="connsiteY18" fmla="*/ 294604 h 1571220"/>
              <a:gd name="connsiteX19" fmla="*/ 98201 w 8410575"/>
              <a:gd name="connsiteY19" fmla="*/ 392805 h 1571220"/>
              <a:gd name="connsiteX0" fmla="*/ 98201 w 8410575"/>
              <a:gd name="connsiteY0" fmla="*/ 392805 h 1571220"/>
              <a:gd name="connsiteX1" fmla="*/ 196402 w 8410575"/>
              <a:gd name="connsiteY1" fmla="*/ 294604 h 1571220"/>
              <a:gd name="connsiteX2" fmla="*/ 147301 w 8410575"/>
              <a:gd name="connsiteY2" fmla="*/ 245503 h 1571220"/>
              <a:gd name="connsiteX3" fmla="*/ 98200 w 8410575"/>
              <a:gd name="connsiteY3" fmla="*/ 294604 h 1571220"/>
              <a:gd name="connsiteX4" fmla="*/ 98201 w 8410575"/>
              <a:gd name="connsiteY4" fmla="*/ 392805 h 1571220"/>
              <a:gd name="connsiteX5" fmla="*/ 8312374 w 8410575"/>
              <a:gd name="connsiteY5" fmla="*/ 196403 h 1571220"/>
              <a:gd name="connsiteX6" fmla="*/ 8410575 w 8410575"/>
              <a:gd name="connsiteY6" fmla="*/ 98202 h 1571220"/>
              <a:gd name="connsiteX7" fmla="*/ 8312374 w 8410575"/>
              <a:gd name="connsiteY7" fmla="*/ 1 h 1571220"/>
              <a:gd name="connsiteX8" fmla="*/ 8214173 w 8410575"/>
              <a:gd name="connsiteY8" fmla="*/ 98202 h 1571220"/>
              <a:gd name="connsiteX9" fmla="*/ 8263274 w 8410575"/>
              <a:gd name="connsiteY9" fmla="*/ 147303 h 1571220"/>
              <a:gd name="connsiteX10" fmla="*/ 8312375 w 8410575"/>
              <a:gd name="connsiteY10" fmla="*/ 98202 h 1571220"/>
              <a:gd name="connsiteX11" fmla="*/ 8312374 w 8410575"/>
              <a:gd name="connsiteY11" fmla="*/ 196403 h 1571220"/>
              <a:gd name="connsiteX0" fmla="*/ 0 w 8410575"/>
              <a:gd name="connsiteY0" fmla="*/ 294604 h 1571220"/>
              <a:gd name="connsiteX1" fmla="*/ 98201 w 8410575"/>
              <a:gd name="connsiteY1" fmla="*/ 196403 h 1571220"/>
              <a:gd name="connsiteX2" fmla="*/ 8214173 w 8410575"/>
              <a:gd name="connsiteY2" fmla="*/ 196403 h 1571220"/>
              <a:gd name="connsiteX3" fmla="*/ 8214173 w 8410575"/>
              <a:gd name="connsiteY3" fmla="*/ 98201 h 1571220"/>
              <a:gd name="connsiteX4" fmla="*/ 8312374 w 8410575"/>
              <a:gd name="connsiteY4" fmla="*/ 0 h 1571220"/>
              <a:gd name="connsiteX5" fmla="*/ 8410575 w 8410575"/>
              <a:gd name="connsiteY5" fmla="*/ 98201 h 1571220"/>
              <a:gd name="connsiteX6" fmla="*/ 8410575 w 8410575"/>
              <a:gd name="connsiteY6" fmla="*/ 1276616 h 1571220"/>
              <a:gd name="connsiteX7" fmla="*/ 8312374 w 8410575"/>
              <a:gd name="connsiteY7" fmla="*/ 1374817 h 1571220"/>
              <a:gd name="connsiteX8" fmla="*/ 196403 w 8410575"/>
              <a:gd name="connsiteY8" fmla="*/ 1374818 h 1571220"/>
              <a:gd name="connsiteX9" fmla="*/ 196403 w 8410575"/>
              <a:gd name="connsiteY9" fmla="*/ 1473019 h 1571220"/>
              <a:gd name="connsiteX10" fmla="*/ 98202 w 8410575"/>
              <a:gd name="connsiteY10" fmla="*/ 1571220 h 1571220"/>
              <a:gd name="connsiteX11" fmla="*/ 1 w 8410575"/>
              <a:gd name="connsiteY11" fmla="*/ 1473019 h 1571220"/>
              <a:gd name="connsiteX12" fmla="*/ 0 w 8410575"/>
              <a:gd name="connsiteY12" fmla="*/ 294604 h 1571220"/>
              <a:gd name="connsiteX13" fmla="*/ 8214173 w 8410575"/>
              <a:gd name="connsiteY13" fmla="*/ 196403 h 1571220"/>
              <a:gd name="connsiteX14" fmla="*/ 8312374 w 8410575"/>
              <a:gd name="connsiteY14" fmla="*/ 196403 h 1571220"/>
              <a:gd name="connsiteX15" fmla="*/ 8410575 w 8410575"/>
              <a:gd name="connsiteY15" fmla="*/ 98202 h 1571220"/>
              <a:gd name="connsiteX16" fmla="*/ 8312374 w 8410575"/>
              <a:gd name="connsiteY16" fmla="*/ 196403 h 1571220"/>
              <a:gd name="connsiteX17" fmla="*/ 8312374 w 8410575"/>
              <a:gd name="connsiteY17" fmla="*/ 98201 h 1571220"/>
              <a:gd name="connsiteX18" fmla="*/ 8263273 w 8410575"/>
              <a:gd name="connsiteY18" fmla="*/ 147302 h 1571220"/>
              <a:gd name="connsiteX19" fmla="*/ 8214172 w 8410575"/>
              <a:gd name="connsiteY19" fmla="*/ 98201 h 1571220"/>
              <a:gd name="connsiteX20" fmla="*/ 98201 w 8410575"/>
              <a:gd name="connsiteY20" fmla="*/ 392805 h 1571220"/>
              <a:gd name="connsiteX21" fmla="*/ 98201 w 8410575"/>
              <a:gd name="connsiteY21" fmla="*/ 294604 h 1571220"/>
              <a:gd name="connsiteX22" fmla="*/ 147302 w 8410575"/>
              <a:gd name="connsiteY22" fmla="*/ 245503 h 1571220"/>
              <a:gd name="connsiteX23" fmla="*/ 196403 w 8410575"/>
              <a:gd name="connsiteY23" fmla="*/ 294604 h 1571220"/>
              <a:gd name="connsiteX24" fmla="*/ 98202 w 8410575"/>
              <a:gd name="connsiteY24" fmla="*/ 392805 h 1571220"/>
              <a:gd name="connsiteX25" fmla="*/ 1 w 8410575"/>
              <a:gd name="connsiteY25" fmla="*/ 294604 h 1571220"/>
              <a:gd name="connsiteX26" fmla="*/ 196403 w 8410575"/>
              <a:gd name="connsiteY26" fmla="*/ 294604 h 1571220"/>
              <a:gd name="connsiteX27" fmla="*/ 196403 w 8410575"/>
              <a:gd name="connsiteY27" fmla="*/ 1374818 h 1571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410575" h="1571220" stroke="0" extrusionOk="0">
                <a:moveTo>
                  <a:pt x="8410575" y="98201"/>
                </a:moveTo>
                <a:cubicBezTo>
                  <a:pt x="8400379" y="111431"/>
                  <a:pt x="8354294" y="167394"/>
                  <a:pt x="8312374" y="196402"/>
                </a:cubicBezTo>
                <a:cubicBezTo>
                  <a:pt x="8315228" y="157745"/>
                  <a:pt x="8308966" y="116674"/>
                  <a:pt x="8312374" y="98201"/>
                </a:cubicBezTo>
                <a:cubicBezTo>
                  <a:pt x="8313435" y="129117"/>
                  <a:pt x="8289907" y="147212"/>
                  <a:pt x="8263273" y="147302"/>
                </a:cubicBezTo>
                <a:cubicBezTo>
                  <a:pt x="8236939" y="149584"/>
                  <a:pt x="8218822" y="122605"/>
                  <a:pt x="8214172" y="98201"/>
                </a:cubicBezTo>
                <a:cubicBezTo>
                  <a:pt x="8209698" y="128635"/>
                  <a:pt x="8216385" y="169376"/>
                  <a:pt x="8214173" y="196403"/>
                </a:cubicBezTo>
                <a:cubicBezTo>
                  <a:pt x="5114771" y="128253"/>
                  <a:pt x="3912302" y="178041"/>
                  <a:pt x="98201" y="196403"/>
                </a:cubicBezTo>
                <a:cubicBezTo>
                  <a:pt x="48701" y="194355"/>
                  <a:pt x="5275" y="242654"/>
                  <a:pt x="0" y="294604"/>
                </a:cubicBezTo>
                <a:cubicBezTo>
                  <a:pt x="-40155" y="537787"/>
                  <a:pt x="32759" y="1196200"/>
                  <a:pt x="0" y="1473019"/>
                </a:cubicBezTo>
                <a:cubicBezTo>
                  <a:pt x="323" y="1532902"/>
                  <a:pt x="35606" y="1567932"/>
                  <a:pt x="98201" y="1571220"/>
                </a:cubicBezTo>
                <a:cubicBezTo>
                  <a:pt x="151248" y="1576343"/>
                  <a:pt x="195561" y="1526383"/>
                  <a:pt x="196402" y="1473019"/>
                </a:cubicBezTo>
                <a:cubicBezTo>
                  <a:pt x="196216" y="1433891"/>
                  <a:pt x="195078" y="1404745"/>
                  <a:pt x="196403" y="1374818"/>
                </a:cubicBezTo>
                <a:cubicBezTo>
                  <a:pt x="3554894" y="1315851"/>
                  <a:pt x="5990452" y="1304765"/>
                  <a:pt x="8312374" y="1374818"/>
                </a:cubicBezTo>
                <a:cubicBezTo>
                  <a:pt x="8361847" y="1375094"/>
                  <a:pt x="8411685" y="1329958"/>
                  <a:pt x="8410575" y="1276617"/>
                </a:cubicBezTo>
                <a:cubicBezTo>
                  <a:pt x="8468118" y="1124954"/>
                  <a:pt x="8355506" y="319877"/>
                  <a:pt x="8410575" y="98201"/>
                </a:cubicBezTo>
                <a:close/>
                <a:moveTo>
                  <a:pt x="98201" y="392805"/>
                </a:moveTo>
                <a:cubicBezTo>
                  <a:pt x="146981" y="395489"/>
                  <a:pt x="197971" y="352469"/>
                  <a:pt x="196402" y="294604"/>
                </a:cubicBezTo>
                <a:cubicBezTo>
                  <a:pt x="197683" y="267486"/>
                  <a:pt x="170211" y="246720"/>
                  <a:pt x="147301" y="245503"/>
                </a:cubicBezTo>
                <a:cubicBezTo>
                  <a:pt x="122524" y="243409"/>
                  <a:pt x="99743" y="264364"/>
                  <a:pt x="98200" y="294604"/>
                </a:cubicBezTo>
                <a:cubicBezTo>
                  <a:pt x="95517" y="329856"/>
                  <a:pt x="95178" y="363293"/>
                  <a:pt x="98201" y="392805"/>
                </a:cubicBezTo>
                <a:close/>
              </a:path>
              <a:path w="8410575" h="1571220" fill="darkenLess" stroke="0" extrusionOk="0">
                <a:moveTo>
                  <a:pt x="98201" y="392805"/>
                </a:moveTo>
                <a:cubicBezTo>
                  <a:pt x="153193" y="393410"/>
                  <a:pt x="194734" y="346056"/>
                  <a:pt x="196402" y="294604"/>
                </a:cubicBezTo>
                <a:cubicBezTo>
                  <a:pt x="197887" y="265557"/>
                  <a:pt x="170233" y="242803"/>
                  <a:pt x="147301" y="245503"/>
                </a:cubicBezTo>
                <a:cubicBezTo>
                  <a:pt x="116514" y="246762"/>
                  <a:pt x="100095" y="268345"/>
                  <a:pt x="98200" y="294604"/>
                </a:cubicBezTo>
                <a:cubicBezTo>
                  <a:pt x="101432" y="326695"/>
                  <a:pt x="99867" y="361502"/>
                  <a:pt x="98201" y="392805"/>
                </a:cubicBezTo>
                <a:close/>
                <a:moveTo>
                  <a:pt x="8312374" y="196403"/>
                </a:moveTo>
                <a:cubicBezTo>
                  <a:pt x="8367010" y="199558"/>
                  <a:pt x="8417543" y="149591"/>
                  <a:pt x="8410575" y="98202"/>
                </a:cubicBezTo>
                <a:cubicBezTo>
                  <a:pt x="8404219" y="44395"/>
                  <a:pt x="8366707" y="2949"/>
                  <a:pt x="8312374" y="1"/>
                </a:cubicBezTo>
                <a:cubicBezTo>
                  <a:pt x="8258546" y="753"/>
                  <a:pt x="8216745" y="41925"/>
                  <a:pt x="8214173" y="98202"/>
                </a:cubicBezTo>
                <a:cubicBezTo>
                  <a:pt x="8216233" y="128694"/>
                  <a:pt x="8237984" y="147227"/>
                  <a:pt x="8263274" y="147303"/>
                </a:cubicBezTo>
                <a:cubicBezTo>
                  <a:pt x="8290731" y="147867"/>
                  <a:pt x="8316206" y="128933"/>
                  <a:pt x="8312375" y="98202"/>
                </a:cubicBezTo>
                <a:cubicBezTo>
                  <a:pt x="8311822" y="130374"/>
                  <a:pt x="8309319" y="161502"/>
                  <a:pt x="8312374" y="196403"/>
                </a:cubicBezTo>
                <a:close/>
              </a:path>
              <a:path w="8410575" h="1571220" fill="none" extrusionOk="0">
                <a:moveTo>
                  <a:pt x="0" y="294604"/>
                </a:moveTo>
                <a:cubicBezTo>
                  <a:pt x="-5184" y="244220"/>
                  <a:pt x="53488" y="195925"/>
                  <a:pt x="98201" y="196403"/>
                </a:cubicBezTo>
                <a:cubicBezTo>
                  <a:pt x="2633830" y="263695"/>
                  <a:pt x="4941176" y="51370"/>
                  <a:pt x="8214173" y="196403"/>
                </a:cubicBezTo>
                <a:cubicBezTo>
                  <a:pt x="8207002" y="167387"/>
                  <a:pt x="8215349" y="143135"/>
                  <a:pt x="8214173" y="98201"/>
                </a:cubicBezTo>
                <a:cubicBezTo>
                  <a:pt x="8221297" y="39943"/>
                  <a:pt x="8259974" y="7307"/>
                  <a:pt x="8312374" y="0"/>
                </a:cubicBezTo>
                <a:cubicBezTo>
                  <a:pt x="8368593" y="-270"/>
                  <a:pt x="8412243" y="43390"/>
                  <a:pt x="8410575" y="98201"/>
                </a:cubicBezTo>
                <a:cubicBezTo>
                  <a:pt x="8379973" y="471302"/>
                  <a:pt x="8507862" y="1040507"/>
                  <a:pt x="8410575" y="1276616"/>
                </a:cubicBezTo>
                <a:cubicBezTo>
                  <a:pt x="8409886" y="1329838"/>
                  <a:pt x="8368116" y="1367866"/>
                  <a:pt x="8312374" y="1374817"/>
                </a:cubicBezTo>
                <a:cubicBezTo>
                  <a:pt x="7360790" y="1509601"/>
                  <a:pt x="1526732" y="1411897"/>
                  <a:pt x="196403" y="1374818"/>
                </a:cubicBezTo>
                <a:cubicBezTo>
                  <a:pt x="202898" y="1417866"/>
                  <a:pt x="198521" y="1461409"/>
                  <a:pt x="196403" y="1473019"/>
                </a:cubicBezTo>
                <a:cubicBezTo>
                  <a:pt x="195754" y="1530330"/>
                  <a:pt x="150747" y="1575448"/>
                  <a:pt x="98202" y="1571220"/>
                </a:cubicBezTo>
                <a:cubicBezTo>
                  <a:pt x="36873" y="1569607"/>
                  <a:pt x="-2031" y="1522487"/>
                  <a:pt x="1" y="1473019"/>
                </a:cubicBezTo>
                <a:cubicBezTo>
                  <a:pt x="-17570" y="1109154"/>
                  <a:pt x="-22388" y="678658"/>
                  <a:pt x="0" y="294604"/>
                </a:cubicBezTo>
                <a:close/>
                <a:moveTo>
                  <a:pt x="8214173" y="196403"/>
                </a:moveTo>
                <a:cubicBezTo>
                  <a:pt x="8227601" y="193244"/>
                  <a:pt x="8276648" y="187944"/>
                  <a:pt x="8312374" y="196403"/>
                </a:cubicBezTo>
                <a:cubicBezTo>
                  <a:pt x="8367260" y="191729"/>
                  <a:pt x="8414038" y="154010"/>
                  <a:pt x="8410575" y="98202"/>
                </a:cubicBezTo>
                <a:moveTo>
                  <a:pt x="8312374" y="196403"/>
                </a:moveTo>
                <a:cubicBezTo>
                  <a:pt x="8318710" y="181611"/>
                  <a:pt x="8313597" y="140884"/>
                  <a:pt x="8312374" y="98201"/>
                </a:cubicBezTo>
                <a:cubicBezTo>
                  <a:pt x="8309338" y="129610"/>
                  <a:pt x="8289609" y="144670"/>
                  <a:pt x="8263273" y="147302"/>
                </a:cubicBezTo>
                <a:cubicBezTo>
                  <a:pt x="8236569" y="147595"/>
                  <a:pt x="8210635" y="125254"/>
                  <a:pt x="8214172" y="98201"/>
                </a:cubicBezTo>
                <a:moveTo>
                  <a:pt x="98201" y="392805"/>
                </a:moveTo>
                <a:cubicBezTo>
                  <a:pt x="98480" y="363739"/>
                  <a:pt x="105629" y="319120"/>
                  <a:pt x="98201" y="294604"/>
                </a:cubicBezTo>
                <a:cubicBezTo>
                  <a:pt x="97913" y="266545"/>
                  <a:pt x="120308" y="245037"/>
                  <a:pt x="147302" y="245503"/>
                </a:cubicBezTo>
                <a:cubicBezTo>
                  <a:pt x="175361" y="247881"/>
                  <a:pt x="197042" y="266053"/>
                  <a:pt x="196403" y="294604"/>
                </a:cubicBezTo>
                <a:cubicBezTo>
                  <a:pt x="198979" y="357407"/>
                  <a:pt x="149876" y="388830"/>
                  <a:pt x="98202" y="392805"/>
                </a:cubicBezTo>
                <a:cubicBezTo>
                  <a:pt x="40238" y="392443"/>
                  <a:pt x="1117" y="348853"/>
                  <a:pt x="1" y="294604"/>
                </a:cubicBezTo>
                <a:moveTo>
                  <a:pt x="196403" y="294604"/>
                </a:moveTo>
                <a:cubicBezTo>
                  <a:pt x="216919" y="405609"/>
                  <a:pt x="291573" y="1259810"/>
                  <a:pt x="196403" y="1374818"/>
                </a:cubicBezTo>
              </a:path>
              <a:path w="8410575" h="1571220" fill="none" stroke="0" extrusionOk="0">
                <a:moveTo>
                  <a:pt x="0" y="294604"/>
                </a:moveTo>
                <a:cubicBezTo>
                  <a:pt x="8104" y="236401"/>
                  <a:pt x="45024" y="190798"/>
                  <a:pt x="98201" y="196403"/>
                </a:cubicBezTo>
                <a:cubicBezTo>
                  <a:pt x="1644744" y="164305"/>
                  <a:pt x="7273611" y="100194"/>
                  <a:pt x="8214173" y="196403"/>
                </a:cubicBezTo>
                <a:cubicBezTo>
                  <a:pt x="8208321" y="154702"/>
                  <a:pt x="8219313" y="139141"/>
                  <a:pt x="8214173" y="98201"/>
                </a:cubicBezTo>
                <a:cubicBezTo>
                  <a:pt x="8210964" y="43972"/>
                  <a:pt x="8256493" y="305"/>
                  <a:pt x="8312374" y="0"/>
                </a:cubicBezTo>
                <a:cubicBezTo>
                  <a:pt x="8366798" y="9474"/>
                  <a:pt x="8406259" y="42536"/>
                  <a:pt x="8410575" y="98201"/>
                </a:cubicBezTo>
                <a:cubicBezTo>
                  <a:pt x="8321725" y="228017"/>
                  <a:pt x="8348209" y="921647"/>
                  <a:pt x="8410575" y="1276616"/>
                </a:cubicBezTo>
                <a:cubicBezTo>
                  <a:pt x="8414096" y="1323827"/>
                  <a:pt x="8364086" y="1369343"/>
                  <a:pt x="8312374" y="1374817"/>
                </a:cubicBezTo>
                <a:cubicBezTo>
                  <a:pt x="5393822" y="1509603"/>
                  <a:pt x="1787503" y="1233778"/>
                  <a:pt x="196403" y="1374818"/>
                </a:cubicBezTo>
                <a:cubicBezTo>
                  <a:pt x="200626" y="1411532"/>
                  <a:pt x="199028" y="1429092"/>
                  <a:pt x="196403" y="1473019"/>
                </a:cubicBezTo>
                <a:cubicBezTo>
                  <a:pt x="199138" y="1527649"/>
                  <a:pt x="150606" y="1570191"/>
                  <a:pt x="98202" y="1571220"/>
                </a:cubicBezTo>
                <a:cubicBezTo>
                  <a:pt x="43866" y="1565857"/>
                  <a:pt x="-9045" y="1522742"/>
                  <a:pt x="1" y="1473019"/>
                </a:cubicBezTo>
                <a:cubicBezTo>
                  <a:pt x="11562" y="1056144"/>
                  <a:pt x="24979" y="752739"/>
                  <a:pt x="0" y="294604"/>
                </a:cubicBezTo>
                <a:close/>
                <a:moveTo>
                  <a:pt x="8214173" y="196403"/>
                </a:moveTo>
                <a:cubicBezTo>
                  <a:pt x="8235439" y="204542"/>
                  <a:pt x="8263367" y="200013"/>
                  <a:pt x="8312374" y="196403"/>
                </a:cubicBezTo>
                <a:cubicBezTo>
                  <a:pt x="8362422" y="204181"/>
                  <a:pt x="8412765" y="153885"/>
                  <a:pt x="8410575" y="98202"/>
                </a:cubicBezTo>
                <a:moveTo>
                  <a:pt x="8312374" y="196403"/>
                </a:moveTo>
                <a:cubicBezTo>
                  <a:pt x="8310500" y="160925"/>
                  <a:pt x="8317047" y="130158"/>
                  <a:pt x="8312374" y="98201"/>
                </a:cubicBezTo>
                <a:cubicBezTo>
                  <a:pt x="8314490" y="127868"/>
                  <a:pt x="8286861" y="144533"/>
                  <a:pt x="8263273" y="147302"/>
                </a:cubicBezTo>
                <a:cubicBezTo>
                  <a:pt x="8232795" y="147134"/>
                  <a:pt x="8217229" y="127176"/>
                  <a:pt x="8214172" y="98201"/>
                </a:cubicBezTo>
                <a:moveTo>
                  <a:pt x="98201" y="392805"/>
                </a:moveTo>
                <a:cubicBezTo>
                  <a:pt x="105230" y="347833"/>
                  <a:pt x="97173" y="336308"/>
                  <a:pt x="98201" y="294604"/>
                </a:cubicBezTo>
                <a:cubicBezTo>
                  <a:pt x="99712" y="263979"/>
                  <a:pt x="120516" y="245603"/>
                  <a:pt x="147302" y="245503"/>
                </a:cubicBezTo>
                <a:cubicBezTo>
                  <a:pt x="176622" y="241931"/>
                  <a:pt x="197548" y="269842"/>
                  <a:pt x="196403" y="294604"/>
                </a:cubicBezTo>
                <a:cubicBezTo>
                  <a:pt x="206099" y="346736"/>
                  <a:pt x="151735" y="391762"/>
                  <a:pt x="98202" y="392805"/>
                </a:cubicBezTo>
                <a:cubicBezTo>
                  <a:pt x="41449" y="393915"/>
                  <a:pt x="-3364" y="356364"/>
                  <a:pt x="1" y="294604"/>
                </a:cubicBezTo>
                <a:moveTo>
                  <a:pt x="196403" y="294604"/>
                </a:moveTo>
                <a:cubicBezTo>
                  <a:pt x="105735" y="440493"/>
                  <a:pt x="288336" y="1073514"/>
                  <a:pt x="196403" y="1374818"/>
                </a:cubicBezTo>
              </a:path>
            </a:pathLst>
          </a:custGeom>
          <a:solidFill>
            <a:schemeClr val="bg2"/>
          </a:solidFill>
          <a:ln>
            <a:solidFill>
              <a:schemeClr val="tx1"/>
            </a:solidFill>
            <a:extLst>
              <a:ext uri="{C807C97D-BFC1-408E-A445-0C87EB9F89A2}">
                <ask:lineSketchStyleProps xmlns:ask="http://schemas.microsoft.com/office/drawing/2018/sketchyshapes" sd="676365648">
                  <a:prstGeom prst="horizontalScroll">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i="1" dirty="0">
                <a:solidFill>
                  <a:schemeClr val="tx1"/>
                </a:solidFill>
              </a:rPr>
              <a:t>How will you measure success beyond test scores?</a:t>
            </a:r>
            <a:endParaRPr lang="el-GR" sz="2400" i="1" dirty="0">
              <a:solidFill>
                <a:schemeClr val="tx1"/>
              </a:solidFill>
            </a:endParaRPr>
          </a:p>
        </p:txBody>
      </p:sp>
      <p:sp>
        <p:nvSpPr>
          <p:cNvPr id="5" name="Βέλος: Αριστερό 4">
            <a:hlinkClick r:id="rId2" action="ppaction://hlinksldjump"/>
            <a:extLst>
              <a:ext uri="{FF2B5EF4-FFF2-40B4-BE49-F238E27FC236}">
                <a16:creationId xmlns:a16="http://schemas.microsoft.com/office/drawing/2014/main" id="{9555B513-4345-DD85-65A6-CF310DEECA6E}"/>
              </a:ext>
            </a:extLst>
          </p:cNvPr>
          <p:cNvSpPr/>
          <p:nvPr/>
        </p:nvSpPr>
        <p:spPr>
          <a:xfrm>
            <a:off x="157260" y="5622486"/>
            <a:ext cx="1361873" cy="1108953"/>
          </a:xfrm>
          <a:prstGeom prst="leftArrow">
            <a:avLst>
              <a:gd name="adj1" fmla="val 65790"/>
              <a:gd name="adj2" fmla="val 50000"/>
            </a:avLst>
          </a:prstGeom>
          <a:solidFill>
            <a:schemeClr val="bg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Click to go back</a:t>
            </a:r>
            <a:endParaRPr lang="el-GR" sz="1200" dirty="0">
              <a:solidFill>
                <a:schemeClr val="tx1"/>
              </a:solidFill>
            </a:endParaRPr>
          </a:p>
        </p:txBody>
      </p:sp>
    </p:spTree>
    <p:extLst>
      <p:ext uri="{BB962C8B-B14F-4D97-AF65-F5344CB8AC3E}">
        <p14:creationId xmlns:p14="http://schemas.microsoft.com/office/powerpoint/2010/main" val="2198665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CB57C6B-0663-B12F-D3DB-D024CD06B9C3}"/>
              </a:ext>
            </a:extLst>
          </p:cNvPr>
          <p:cNvSpPr txBox="1"/>
          <p:nvPr/>
        </p:nvSpPr>
        <p:spPr>
          <a:xfrm>
            <a:off x="257175" y="1068584"/>
            <a:ext cx="11506200" cy="2125390"/>
          </a:xfrm>
          <a:prstGeom prst="rect">
            <a:avLst/>
          </a:prstGeom>
          <a:noFill/>
        </p:spPr>
        <p:txBody>
          <a:bodyPr wrap="square">
            <a:spAutoFit/>
          </a:bodyPr>
          <a:lstStyle/>
          <a:p>
            <a:pPr algn="just">
              <a:lnSpc>
                <a:spcPct val="150000"/>
              </a:lnSpc>
              <a:spcAft>
                <a:spcPts val="800"/>
              </a:spcAft>
              <a:buNone/>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Central to this approach is the ability for institutions to shape the curriculum in ways that respond to emerging sustainability challenges, both from disciplinary and interdisciplinary perspectives. While subject teachers maintain their disciplinary focus, they also adopt a ‘whole subject approach’—connecting their content to sustainability topics and drawing on diverse perspectives. This opens up opportunities for a more localized, place-based, and co-created curriculum that engages students in real-world, cross-cutting issues such as the climate crisis.</a:t>
            </a:r>
            <a:endParaRPr lang="el-GR" sz="16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8B76A124-CBE3-CA89-32A0-15D76A849757}"/>
              </a:ext>
            </a:extLst>
          </p:cNvPr>
          <p:cNvSpPr txBox="1"/>
          <p:nvPr/>
        </p:nvSpPr>
        <p:spPr>
          <a:xfrm>
            <a:off x="257175" y="3413049"/>
            <a:ext cx="11439525" cy="1812484"/>
          </a:xfrm>
          <a:prstGeom prst="rect">
            <a:avLst/>
          </a:prstGeom>
          <a:noFill/>
        </p:spPr>
        <p:txBody>
          <a:bodyPr wrap="square">
            <a:spAutoFit/>
          </a:bodyPr>
          <a:lstStyle/>
          <a:p>
            <a:pPr algn="just">
              <a:lnSpc>
                <a:spcPct val="150000"/>
              </a:lnSpc>
              <a:spcAft>
                <a:spcPts val="800"/>
              </a:spcAft>
              <a:buNone/>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By aligning curriculum with real-world challenges, this approach supports the development of critical thinking, empathy, and active citizenship. It also encourages experimentation with alternative forms of pedagogy and learning, ultimately cultivating a thriving educational ecosystem that prepares students for a complex and interconnected world.</a:t>
            </a:r>
            <a:endParaRPr lang="el-GR"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buNone/>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l-GR" sz="16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8606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737FC06-B34F-C3D1-91C4-132323F4AB60}"/>
              </a:ext>
            </a:extLst>
          </p:cNvPr>
          <p:cNvSpPr txBox="1"/>
          <p:nvPr/>
        </p:nvSpPr>
        <p:spPr>
          <a:xfrm>
            <a:off x="1028700" y="1222228"/>
            <a:ext cx="10134600" cy="3594125"/>
          </a:xfrm>
          <a:prstGeom prst="rect">
            <a:avLst/>
          </a:prstGeom>
          <a:noFill/>
        </p:spPr>
        <p:txBody>
          <a:bodyPr wrap="square">
            <a:spAutoFit/>
          </a:bodyPr>
          <a:lstStyle/>
          <a:p>
            <a:pPr algn="just">
              <a:lnSpc>
                <a:spcPct val="150000"/>
              </a:lnSpc>
              <a:spcAft>
                <a:spcPts val="800"/>
              </a:spcAft>
              <a:buNone/>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Holst, J. Towards coherence on sustainability in education: a systematic review of Whole Institution Approaches. </a:t>
            </a:r>
            <a:r>
              <a:rPr lang="en-US" sz="1800" i="1" kern="100" dirty="0">
                <a:effectLst/>
                <a:latin typeface="Times New Roman" panose="02020603050405020304" pitchFamily="18" charset="0"/>
                <a:ea typeface="Calibri" panose="020F0502020204030204" pitchFamily="34" charset="0"/>
                <a:cs typeface="Times New Roman" panose="02020603050405020304" pitchFamily="18" charset="0"/>
              </a:rPr>
              <a:t>Sustain Sci</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 18, 1015–1030 (2023). </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hlinkClick r:id="rId2"/>
              </a:rPr>
              <a:t>https://doi.org/10.1007/s11625-022-01226-8</a:t>
            </a:r>
            <a:endParaRPr lang="en-US"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800"/>
              </a:spcAft>
              <a:buNone/>
            </a:pPr>
            <a:endParaRPr lang="el-GR"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buNone/>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Mathie, R. G. and Wals, A.E.J. (2022) </a:t>
            </a:r>
            <a:r>
              <a:rPr lang="en-US" sz="1800" i="1" kern="100" dirty="0">
                <a:effectLst/>
                <a:latin typeface="Times New Roman" panose="02020603050405020304" pitchFamily="18" charset="0"/>
                <a:ea typeface="Calibri" panose="020F0502020204030204" pitchFamily="34" charset="0"/>
                <a:cs typeface="Times New Roman" panose="02020603050405020304" pitchFamily="18" charset="0"/>
              </a:rPr>
              <a:t>Whole School Approaches to Sustainability: Exemplary Practices from around the world</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 Wageningen: Education &amp; Learning Sciences/Wageningen University. 109 pages. </a:t>
            </a:r>
            <a:r>
              <a:rPr lang="en-US" sz="1800" u="sng" kern="100"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https://doi.org/10.18174/572267</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l-GR"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buNone/>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 </a:t>
            </a:r>
            <a:endParaRPr lang="el-GR"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buNone/>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A Systemic Framework to Achieve a Sustainable Education Institution Through Whole Institution Approach (SUSEDI project)</a:t>
            </a:r>
            <a:endParaRPr lang="el-GR" sz="16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1275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Διάγραμμα 5">
            <a:extLst>
              <a:ext uri="{FF2B5EF4-FFF2-40B4-BE49-F238E27FC236}">
                <a16:creationId xmlns:a16="http://schemas.microsoft.com/office/drawing/2014/main" id="{9619EC47-1F03-2243-45E5-EC3CEEAFAF2A}"/>
              </a:ext>
            </a:extLst>
          </p:cNvPr>
          <p:cNvGraphicFramePr/>
          <p:nvPr>
            <p:extLst>
              <p:ext uri="{D42A27DB-BD31-4B8C-83A1-F6EECF244321}">
                <p14:modId xmlns:p14="http://schemas.microsoft.com/office/powerpoint/2010/main" val="1188662860"/>
              </p:ext>
            </p:extLst>
          </p:nvPr>
        </p:nvGraphicFramePr>
        <p:xfrm>
          <a:off x="794425" y="184826"/>
          <a:ext cx="10603149" cy="64883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a:extLst>
              <a:ext uri="{FF2B5EF4-FFF2-40B4-BE49-F238E27FC236}">
                <a16:creationId xmlns:a16="http://schemas.microsoft.com/office/drawing/2014/main" id="{F46E9515-F10E-FB50-F4AE-730BA5DEB201}"/>
              </a:ext>
            </a:extLst>
          </p:cNvPr>
          <p:cNvSpPr txBox="1"/>
          <p:nvPr/>
        </p:nvSpPr>
        <p:spPr>
          <a:xfrm>
            <a:off x="223735" y="184826"/>
            <a:ext cx="2850205" cy="646331"/>
          </a:xfrm>
          <a:prstGeom prst="rect">
            <a:avLst/>
          </a:prstGeom>
          <a:noFill/>
        </p:spPr>
        <p:txBody>
          <a:bodyPr wrap="square" rtlCol="0">
            <a:spAutoFit/>
          </a:bodyPr>
          <a:lstStyle/>
          <a:p>
            <a:r>
              <a:rPr lang="en-US" dirty="0"/>
              <a:t>Click on a title to explore more each section. </a:t>
            </a:r>
            <a:endParaRPr lang="el-GR" dirty="0"/>
          </a:p>
        </p:txBody>
      </p:sp>
    </p:spTree>
    <p:extLst>
      <p:ext uri="{BB962C8B-B14F-4D97-AF65-F5344CB8AC3E}">
        <p14:creationId xmlns:p14="http://schemas.microsoft.com/office/powerpoint/2010/main" val="3173142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DD030D4-14A9-5043-8C35-6FDBEF1B5C56}"/>
              </a:ext>
            </a:extLst>
          </p:cNvPr>
          <p:cNvSpPr>
            <a:spLocks noGrp="1"/>
          </p:cNvSpPr>
          <p:nvPr>
            <p:ph type="title"/>
          </p:nvPr>
        </p:nvSpPr>
        <p:spPr/>
        <p:txBody>
          <a:bodyPr/>
          <a:lstStyle/>
          <a:p>
            <a:pPr algn="ctr"/>
            <a:r>
              <a:rPr lang="en-US" b="1" dirty="0"/>
              <a:t>Curriculum Theme (or focus area) </a:t>
            </a:r>
            <a:endParaRPr lang="el-GR" b="1" dirty="0"/>
          </a:p>
        </p:txBody>
      </p:sp>
      <p:sp>
        <p:nvSpPr>
          <p:cNvPr id="3" name="Θέση περιεχομένου 2">
            <a:extLst>
              <a:ext uri="{FF2B5EF4-FFF2-40B4-BE49-F238E27FC236}">
                <a16:creationId xmlns:a16="http://schemas.microsoft.com/office/drawing/2014/main" id="{081DF96B-A712-D365-A98F-7A7CCCF3BAEA}"/>
              </a:ext>
            </a:extLst>
          </p:cNvPr>
          <p:cNvSpPr>
            <a:spLocks noGrp="1"/>
          </p:cNvSpPr>
          <p:nvPr>
            <p:ph idx="1"/>
          </p:nvPr>
        </p:nvSpPr>
        <p:spPr/>
        <p:txBody>
          <a:bodyPr/>
          <a:lstStyle/>
          <a:p>
            <a:pPr marL="0" indent="0">
              <a:buNone/>
            </a:pPr>
            <a:r>
              <a:rPr lang="en-US" dirty="0"/>
              <a:t>e.g. Climate Change, Well-being, Equity, Digital Citizenship, Social and Environmental Justice, any of the SDGs</a:t>
            </a:r>
            <a:endParaRPr lang="el-GR" dirty="0"/>
          </a:p>
        </p:txBody>
      </p:sp>
      <p:sp>
        <p:nvSpPr>
          <p:cNvPr id="4" name="Πάπυρος: Οριζόντιος 3">
            <a:extLst>
              <a:ext uri="{FF2B5EF4-FFF2-40B4-BE49-F238E27FC236}">
                <a16:creationId xmlns:a16="http://schemas.microsoft.com/office/drawing/2014/main" id="{4FCC4009-B32A-AE60-EEF3-49EAB60CBED2}"/>
              </a:ext>
            </a:extLst>
          </p:cNvPr>
          <p:cNvSpPr/>
          <p:nvPr/>
        </p:nvSpPr>
        <p:spPr>
          <a:xfrm>
            <a:off x="1890711" y="4676775"/>
            <a:ext cx="8410575" cy="1587500"/>
          </a:xfrm>
          <a:custGeom>
            <a:avLst/>
            <a:gdLst>
              <a:gd name="connsiteX0" fmla="*/ 8410575 w 8410575"/>
              <a:gd name="connsiteY0" fmla="*/ 99219 h 1587500"/>
              <a:gd name="connsiteX1" fmla="*/ 8311356 w 8410575"/>
              <a:gd name="connsiteY1" fmla="*/ 198438 h 1587500"/>
              <a:gd name="connsiteX2" fmla="*/ 8311356 w 8410575"/>
              <a:gd name="connsiteY2" fmla="*/ 99219 h 1587500"/>
              <a:gd name="connsiteX3" fmla="*/ 8261747 w 8410575"/>
              <a:gd name="connsiteY3" fmla="*/ 148828 h 1587500"/>
              <a:gd name="connsiteX4" fmla="*/ 8212138 w 8410575"/>
              <a:gd name="connsiteY4" fmla="*/ 99219 h 1587500"/>
              <a:gd name="connsiteX5" fmla="*/ 8212138 w 8410575"/>
              <a:gd name="connsiteY5" fmla="*/ 198438 h 1587500"/>
              <a:gd name="connsiteX6" fmla="*/ 99219 w 8410575"/>
              <a:gd name="connsiteY6" fmla="*/ 198438 h 1587500"/>
              <a:gd name="connsiteX7" fmla="*/ 0 w 8410575"/>
              <a:gd name="connsiteY7" fmla="*/ 297657 h 1587500"/>
              <a:gd name="connsiteX8" fmla="*/ 0 w 8410575"/>
              <a:gd name="connsiteY8" fmla="*/ 1488281 h 1587500"/>
              <a:gd name="connsiteX9" fmla="*/ 99219 w 8410575"/>
              <a:gd name="connsiteY9" fmla="*/ 1587500 h 1587500"/>
              <a:gd name="connsiteX10" fmla="*/ 198438 w 8410575"/>
              <a:gd name="connsiteY10" fmla="*/ 1488281 h 1587500"/>
              <a:gd name="connsiteX11" fmla="*/ 198438 w 8410575"/>
              <a:gd name="connsiteY11" fmla="*/ 1389063 h 1587500"/>
              <a:gd name="connsiteX12" fmla="*/ 8311356 w 8410575"/>
              <a:gd name="connsiteY12" fmla="*/ 1389063 h 1587500"/>
              <a:gd name="connsiteX13" fmla="*/ 8410575 w 8410575"/>
              <a:gd name="connsiteY13" fmla="*/ 1289844 h 1587500"/>
              <a:gd name="connsiteX14" fmla="*/ 8410575 w 8410575"/>
              <a:gd name="connsiteY14" fmla="*/ 99219 h 1587500"/>
              <a:gd name="connsiteX15" fmla="*/ 99219 w 8410575"/>
              <a:gd name="connsiteY15" fmla="*/ 396875 h 1587500"/>
              <a:gd name="connsiteX16" fmla="*/ 198438 w 8410575"/>
              <a:gd name="connsiteY16" fmla="*/ 297656 h 1587500"/>
              <a:gd name="connsiteX17" fmla="*/ 148829 w 8410575"/>
              <a:gd name="connsiteY17" fmla="*/ 248047 h 1587500"/>
              <a:gd name="connsiteX18" fmla="*/ 99220 w 8410575"/>
              <a:gd name="connsiteY18" fmla="*/ 297656 h 1587500"/>
              <a:gd name="connsiteX19" fmla="*/ 99219 w 8410575"/>
              <a:gd name="connsiteY19" fmla="*/ 396875 h 1587500"/>
              <a:gd name="connsiteX0" fmla="*/ 99219 w 8410575"/>
              <a:gd name="connsiteY0" fmla="*/ 396875 h 1587500"/>
              <a:gd name="connsiteX1" fmla="*/ 198438 w 8410575"/>
              <a:gd name="connsiteY1" fmla="*/ 297656 h 1587500"/>
              <a:gd name="connsiteX2" fmla="*/ 148829 w 8410575"/>
              <a:gd name="connsiteY2" fmla="*/ 248047 h 1587500"/>
              <a:gd name="connsiteX3" fmla="*/ 99220 w 8410575"/>
              <a:gd name="connsiteY3" fmla="*/ 297656 h 1587500"/>
              <a:gd name="connsiteX4" fmla="*/ 99219 w 8410575"/>
              <a:gd name="connsiteY4" fmla="*/ 396875 h 1587500"/>
              <a:gd name="connsiteX5" fmla="*/ 8311356 w 8410575"/>
              <a:gd name="connsiteY5" fmla="*/ 198438 h 1587500"/>
              <a:gd name="connsiteX6" fmla="*/ 8410575 w 8410575"/>
              <a:gd name="connsiteY6" fmla="*/ 99219 h 1587500"/>
              <a:gd name="connsiteX7" fmla="*/ 8311356 w 8410575"/>
              <a:gd name="connsiteY7" fmla="*/ 0 h 1587500"/>
              <a:gd name="connsiteX8" fmla="*/ 8212137 w 8410575"/>
              <a:gd name="connsiteY8" fmla="*/ 99219 h 1587500"/>
              <a:gd name="connsiteX9" fmla="*/ 8261746 w 8410575"/>
              <a:gd name="connsiteY9" fmla="*/ 148828 h 1587500"/>
              <a:gd name="connsiteX10" fmla="*/ 8311355 w 8410575"/>
              <a:gd name="connsiteY10" fmla="*/ 99219 h 1587500"/>
              <a:gd name="connsiteX11" fmla="*/ 8311356 w 8410575"/>
              <a:gd name="connsiteY11" fmla="*/ 198438 h 1587500"/>
              <a:gd name="connsiteX0" fmla="*/ 0 w 8410575"/>
              <a:gd name="connsiteY0" fmla="*/ 297656 h 1587500"/>
              <a:gd name="connsiteX1" fmla="*/ 99219 w 8410575"/>
              <a:gd name="connsiteY1" fmla="*/ 198437 h 1587500"/>
              <a:gd name="connsiteX2" fmla="*/ 8212138 w 8410575"/>
              <a:gd name="connsiteY2" fmla="*/ 198438 h 1587500"/>
              <a:gd name="connsiteX3" fmla="*/ 8212138 w 8410575"/>
              <a:gd name="connsiteY3" fmla="*/ 99219 h 1587500"/>
              <a:gd name="connsiteX4" fmla="*/ 8311357 w 8410575"/>
              <a:gd name="connsiteY4" fmla="*/ 0 h 1587500"/>
              <a:gd name="connsiteX5" fmla="*/ 8410576 w 8410575"/>
              <a:gd name="connsiteY5" fmla="*/ 99219 h 1587500"/>
              <a:gd name="connsiteX6" fmla="*/ 8410575 w 8410575"/>
              <a:gd name="connsiteY6" fmla="*/ 1289844 h 1587500"/>
              <a:gd name="connsiteX7" fmla="*/ 8311356 w 8410575"/>
              <a:gd name="connsiteY7" fmla="*/ 1389063 h 1587500"/>
              <a:gd name="connsiteX8" fmla="*/ 198438 w 8410575"/>
              <a:gd name="connsiteY8" fmla="*/ 1389063 h 1587500"/>
              <a:gd name="connsiteX9" fmla="*/ 198438 w 8410575"/>
              <a:gd name="connsiteY9" fmla="*/ 1488281 h 1587500"/>
              <a:gd name="connsiteX10" fmla="*/ 99219 w 8410575"/>
              <a:gd name="connsiteY10" fmla="*/ 1587500 h 1587500"/>
              <a:gd name="connsiteX11" fmla="*/ 0 w 8410575"/>
              <a:gd name="connsiteY11" fmla="*/ 1488281 h 1587500"/>
              <a:gd name="connsiteX12" fmla="*/ 0 w 8410575"/>
              <a:gd name="connsiteY12" fmla="*/ 297656 h 1587500"/>
              <a:gd name="connsiteX13" fmla="*/ 8212138 w 8410575"/>
              <a:gd name="connsiteY13" fmla="*/ 198438 h 1587500"/>
              <a:gd name="connsiteX14" fmla="*/ 8311356 w 8410575"/>
              <a:gd name="connsiteY14" fmla="*/ 198438 h 1587500"/>
              <a:gd name="connsiteX15" fmla="*/ 8410575 w 8410575"/>
              <a:gd name="connsiteY15" fmla="*/ 99219 h 1587500"/>
              <a:gd name="connsiteX16" fmla="*/ 8311356 w 8410575"/>
              <a:gd name="connsiteY16" fmla="*/ 198438 h 1587500"/>
              <a:gd name="connsiteX17" fmla="*/ 8311356 w 8410575"/>
              <a:gd name="connsiteY17" fmla="*/ 99219 h 1587500"/>
              <a:gd name="connsiteX18" fmla="*/ 8261747 w 8410575"/>
              <a:gd name="connsiteY18" fmla="*/ 148828 h 1587500"/>
              <a:gd name="connsiteX19" fmla="*/ 8212138 w 8410575"/>
              <a:gd name="connsiteY19" fmla="*/ 99219 h 1587500"/>
              <a:gd name="connsiteX20" fmla="*/ 99219 w 8410575"/>
              <a:gd name="connsiteY20" fmla="*/ 396875 h 1587500"/>
              <a:gd name="connsiteX21" fmla="*/ 99219 w 8410575"/>
              <a:gd name="connsiteY21" fmla="*/ 297656 h 1587500"/>
              <a:gd name="connsiteX22" fmla="*/ 148828 w 8410575"/>
              <a:gd name="connsiteY22" fmla="*/ 248047 h 1587500"/>
              <a:gd name="connsiteX23" fmla="*/ 198437 w 8410575"/>
              <a:gd name="connsiteY23" fmla="*/ 297656 h 1587500"/>
              <a:gd name="connsiteX24" fmla="*/ 99218 w 8410575"/>
              <a:gd name="connsiteY24" fmla="*/ 396875 h 1587500"/>
              <a:gd name="connsiteX25" fmla="*/ -1 w 8410575"/>
              <a:gd name="connsiteY25" fmla="*/ 297656 h 1587500"/>
              <a:gd name="connsiteX26" fmla="*/ 198438 w 8410575"/>
              <a:gd name="connsiteY26" fmla="*/ 297656 h 1587500"/>
              <a:gd name="connsiteX27" fmla="*/ 198438 w 8410575"/>
              <a:gd name="connsiteY27" fmla="*/ 1389063 h 158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410575" h="1587500" stroke="0" extrusionOk="0">
                <a:moveTo>
                  <a:pt x="8410575" y="99219"/>
                </a:moveTo>
                <a:cubicBezTo>
                  <a:pt x="8392886" y="106819"/>
                  <a:pt x="8346724" y="169805"/>
                  <a:pt x="8311356" y="198438"/>
                </a:cubicBezTo>
                <a:cubicBezTo>
                  <a:pt x="8307105" y="183958"/>
                  <a:pt x="8303006" y="139132"/>
                  <a:pt x="8311356" y="99219"/>
                </a:cubicBezTo>
                <a:cubicBezTo>
                  <a:pt x="8311787" y="128159"/>
                  <a:pt x="8287059" y="148440"/>
                  <a:pt x="8261747" y="148828"/>
                </a:cubicBezTo>
                <a:cubicBezTo>
                  <a:pt x="8235489" y="152149"/>
                  <a:pt x="8214725" y="125107"/>
                  <a:pt x="8212138" y="99219"/>
                </a:cubicBezTo>
                <a:cubicBezTo>
                  <a:pt x="8220925" y="110956"/>
                  <a:pt x="8204702" y="183646"/>
                  <a:pt x="8212138" y="198438"/>
                </a:cubicBezTo>
                <a:cubicBezTo>
                  <a:pt x="4618455" y="130288"/>
                  <a:pt x="3213267" y="180076"/>
                  <a:pt x="99219" y="198438"/>
                </a:cubicBezTo>
                <a:cubicBezTo>
                  <a:pt x="48290" y="196765"/>
                  <a:pt x="6204" y="245547"/>
                  <a:pt x="0" y="297657"/>
                </a:cubicBezTo>
                <a:cubicBezTo>
                  <a:pt x="-37422" y="844590"/>
                  <a:pt x="26571" y="1359634"/>
                  <a:pt x="0" y="1488281"/>
                </a:cubicBezTo>
                <a:cubicBezTo>
                  <a:pt x="203" y="1546635"/>
                  <a:pt x="38552" y="1585192"/>
                  <a:pt x="99219" y="1587500"/>
                </a:cubicBezTo>
                <a:cubicBezTo>
                  <a:pt x="151948" y="1596419"/>
                  <a:pt x="192813" y="1537250"/>
                  <a:pt x="198438" y="1488281"/>
                </a:cubicBezTo>
                <a:cubicBezTo>
                  <a:pt x="206247" y="1468883"/>
                  <a:pt x="194689" y="1429401"/>
                  <a:pt x="198438" y="1389063"/>
                </a:cubicBezTo>
                <a:cubicBezTo>
                  <a:pt x="4135472" y="1330096"/>
                  <a:pt x="7273220" y="1319010"/>
                  <a:pt x="8311356" y="1389063"/>
                </a:cubicBezTo>
                <a:cubicBezTo>
                  <a:pt x="8357942" y="1389539"/>
                  <a:pt x="8416540" y="1339836"/>
                  <a:pt x="8410575" y="1289844"/>
                </a:cubicBezTo>
                <a:cubicBezTo>
                  <a:pt x="8366998" y="1004045"/>
                  <a:pt x="8417737" y="569464"/>
                  <a:pt x="8410575" y="99219"/>
                </a:cubicBezTo>
                <a:close/>
                <a:moveTo>
                  <a:pt x="99219" y="396875"/>
                </a:moveTo>
                <a:cubicBezTo>
                  <a:pt x="149902" y="398899"/>
                  <a:pt x="201172" y="358779"/>
                  <a:pt x="198438" y="297656"/>
                </a:cubicBezTo>
                <a:cubicBezTo>
                  <a:pt x="201735" y="270257"/>
                  <a:pt x="171846" y="249315"/>
                  <a:pt x="148829" y="248047"/>
                </a:cubicBezTo>
                <a:cubicBezTo>
                  <a:pt x="123977" y="245770"/>
                  <a:pt x="101267" y="266118"/>
                  <a:pt x="99220" y="297656"/>
                </a:cubicBezTo>
                <a:cubicBezTo>
                  <a:pt x="94699" y="334972"/>
                  <a:pt x="96930" y="366242"/>
                  <a:pt x="99219" y="396875"/>
                </a:cubicBezTo>
                <a:close/>
              </a:path>
              <a:path w="8410575" h="1587500" fill="darkenLess" stroke="0" extrusionOk="0">
                <a:moveTo>
                  <a:pt x="99219" y="396875"/>
                </a:moveTo>
                <a:cubicBezTo>
                  <a:pt x="162413" y="403589"/>
                  <a:pt x="196811" y="349738"/>
                  <a:pt x="198438" y="297656"/>
                </a:cubicBezTo>
                <a:cubicBezTo>
                  <a:pt x="200806" y="267182"/>
                  <a:pt x="172448" y="245610"/>
                  <a:pt x="148829" y="248047"/>
                </a:cubicBezTo>
                <a:cubicBezTo>
                  <a:pt x="117885" y="249264"/>
                  <a:pt x="101711" y="271388"/>
                  <a:pt x="99220" y="297656"/>
                </a:cubicBezTo>
                <a:cubicBezTo>
                  <a:pt x="104077" y="329763"/>
                  <a:pt x="103990" y="367899"/>
                  <a:pt x="99219" y="396875"/>
                </a:cubicBezTo>
                <a:close/>
                <a:moveTo>
                  <a:pt x="8311356" y="198438"/>
                </a:moveTo>
                <a:cubicBezTo>
                  <a:pt x="8366701" y="202747"/>
                  <a:pt x="8414792" y="152294"/>
                  <a:pt x="8410575" y="99219"/>
                </a:cubicBezTo>
                <a:cubicBezTo>
                  <a:pt x="8408145" y="44586"/>
                  <a:pt x="8366273" y="3619"/>
                  <a:pt x="8311356" y="0"/>
                </a:cubicBezTo>
                <a:cubicBezTo>
                  <a:pt x="8260653" y="7562"/>
                  <a:pt x="8214030" y="42920"/>
                  <a:pt x="8212137" y="99219"/>
                </a:cubicBezTo>
                <a:cubicBezTo>
                  <a:pt x="8212581" y="127344"/>
                  <a:pt x="8236021" y="148758"/>
                  <a:pt x="8261746" y="148828"/>
                </a:cubicBezTo>
                <a:cubicBezTo>
                  <a:pt x="8290644" y="151321"/>
                  <a:pt x="8313878" y="128997"/>
                  <a:pt x="8311355" y="99219"/>
                </a:cubicBezTo>
                <a:cubicBezTo>
                  <a:pt x="8310305" y="131226"/>
                  <a:pt x="8306284" y="161768"/>
                  <a:pt x="8311356" y="198438"/>
                </a:cubicBezTo>
                <a:close/>
              </a:path>
              <a:path w="8410575" h="1587500" fill="none" extrusionOk="0">
                <a:moveTo>
                  <a:pt x="0" y="297656"/>
                </a:moveTo>
                <a:cubicBezTo>
                  <a:pt x="-1939" y="244299"/>
                  <a:pt x="47080" y="198304"/>
                  <a:pt x="99219" y="198437"/>
                </a:cubicBezTo>
                <a:cubicBezTo>
                  <a:pt x="3392908" y="265729"/>
                  <a:pt x="5169032" y="53405"/>
                  <a:pt x="8212138" y="198438"/>
                </a:cubicBezTo>
                <a:cubicBezTo>
                  <a:pt x="8217089" y="184484"/>
                  <a:pt x="8219935" y="114258"/>
                  <a:pt x="8212138" y="99219"/>
                </a:cubicBezTo>
                <a:cubicBezTo>
                  <a:pt x="8217026" y="41661"/>
                  <a:pt x="8257629" y="4257"/>
                  <a:pt x="8311357" y="0"/>
                </a:cubicBezTo>
                <a:cubicBezTo>
                  <a:pt x="8371625" y="-746"/>
                  <a:pt x="8418871" y="41556"/>
                  <a:pt x="8410576" y="99219"/>
                </a:cubicBezTo>
                <a:cubicBezTo>
                  <a:pt x="8415413" y="492331"/>
                  <a:pt x="8455152" y="836332"/>
                  <a:pt x="8410575" y="1289844"/>
                </a:cubicBezTo>
                <a:cubicBezTo>
                  <a:pt x="8407546" y="1340185"/>
                  <a:pt x="8367748" y="1381703"/>
                  <a:pt x="8311356" y="1389063"/>
                </a:cubicBezTo>
                <a:cubicBezTo>
                  <a:pt x="6707956" y="1523847"/>
                  <a:pt x="1302540" y="1426142"/>
                  <a:pt x="198438" y="1389063"/>
                </a:cubicBezTo>
                <a:cubicBezTo>
                  <a:pt x="192618" y="1417188"/>
                  <a:pt x="191159" y="1450401"/>
                  <a:pt x="198438" y="1488281"/>
                </a:cubicBezTo>
                <a:cubicBezTo>
                  <a:pt x="197152" y="1549175"/>
                  <a:pt x="150281" y="1596844"/>
                  <a:pt x="99219" y="1587500"/>
                </a:cubicBezTo>
                <a:cubicBezTo>
                  <a:pt x="37911" y="1586019"/>
                  <a:pt x="-3651" y="1534515"/>
                  <a:pt x="0" y="1488281"/>
                </a:cubicBezTo>
                <a:cubicBezTo>
                  <a:pt x="76392" y="1230839"/>
                  <a:pt x="-30488" y="764109"/>
                  <a:pt x="0" y="297656"/>
                </a:cubicBezTo>
                <a:close/>
                <a:moveTo>
                  <a:pt x="8212138" y="198438"/>
                </a:moveTo>
                <a:cubicBezTo>
                  <a:pt x="8233403" y="205889"/>
                  <a:pt x="8300313" y="192813"/>
                  <a:pt x="8311356" y="198438"/>
                </a:cubicBezTo>
                <a:cubicBezTo>
                  <a:pt x="8366656" y="194826"/>
                  <a:pt x="8415610" y="156303"/>
                  <a:pt x="8410575" y="99219"/>
                </a:cubicBezTo>
                <a:moveTo>
                  <a:pt x="8311356" y="198438"/>
                </a:moveTo>
                <a:cubicBezTo>
                  <a:pt x="8303340" y="157707"/>
                  <a:pt x="8311996" y="139444"/>
                  <a:pt x="8311356" y="99219"/>
                </a:cubicBezTo>
                <a:cubicBezTo>
                  <a:pt x="8308783" y="130254"/>
                  <a:pt x="8288941" y="148140"/>
                  <a:pt x="8261747" y="148828"/>
                </a:cubicBezTo>
                <a:cubicBezTo>
                  <a:pt x="8235239" y="149457"/>
                  <a:pt x="8209270" y="126565"/>
                  <a:pt x="8212138" y="99219"/>
                </a:cubicBezTo>
                <a:moveTo>
                  <a:pt x="99219" y="396875"/>
                </a:moveTo>
                <a:cubicBezTo>
                  <a:pt x="106179" y="372852"/>
                  <a:pt x="98422" y="317219"/>
                  <a:pt x="99219" y="297656"/>
                </a:cubicBezTo>
                <a:cubicBezTo>
                  <a:pt x="98288" y="267222"/>
                  <a:pt x="122322" y="244693"/>
                  <a:pt x="148828" y="248047"/>
                </a:cubicBezTo>
                <a:cubicBezTo>
                  <a:pt x="176376" y="248425"/>
                  <a:pt x="199077" y="268824"/>
                  <a:pt x="198437" y="297656"/>
                </a:cubicBezTo>
                <a:cubicBezTo>
                  <a:pt x="200640" y="359779"/>
                  <a:pt x="148819" y="388811"/>
                  <a:pt x="99218" y="396875"/>
                </a:cubicBezTo>
                <a:cubicBezTo>
                  <a:pt x="38055" y="396258"/>
                  <a:pt x="5704" y="352526"/>
                  <a:pt x="-1" y="297656"/>
                </a:cubicBezTo>
                <a:moveTo>
                  <a:pt x="198438" y="297656"/>
                </a:moveTo>
                <a:cubicBezTo>
                  <a:pt x="168418" y="785209"/>
                  <a:pt x="110961" y="1241890"/>
                  <a:pt x="198438" y="1389063"/>
                </a:cubicBezTo>
              </a:path>
              <a:path w="8410575" h="1587500" fill="none" stroke="0" extrusionOk="0">
                <a:moveTo>
                  <a:pt x="0" y="297656"/>
                </a:moveTo>
                <a:cubicBezTo>
                  <a:pt x="9725" y="238097"/>
                  <a:pt x="45116" y="194761"/>
                  <a:pt x="99219" y="198437"/>
                </a:cubicBezTo>
                <a:cubicBezTo>
                  <a:pt x="2928938" y="166339"/>
                  <a:pt x="4621437" y="102229"/>
                  <a:pt x="8212138" y="198438"/>
                </a:cubicBezTo>
                <a:cubicBezTo>
                  <a:pt x="8214189" y="178843"/>
                  <a:pt x="8216281" y="128302"/>
                  <a:pt x="8212138" y="99219"/>
                </a:cubicBezTo>
                <a:cubicBezTo>
                  <a:pt x="8206879" y="44432"/>
                  <a:pt x="8249390" y="1328"/>
                  <a:pt x="8311357" y="0"/>
                </a:cubicBezTo>
                <a:cubicBezTo>
                  <a:pt x="8366372" y="10918"/>
                  <a:pt x="8401740" y="41494"/>
                  <a:pt x="8410576" y="99219"/>
                </a:cubicBezTo>
                <a:cubicBezTo>
                  <a:pt x="8355791" y="487410"/>
                  <a:pt x="8387984" y="925703"/>
                  <a:pt x="8410575" y="1289844"/>
                </a:cubicBezTo>
                <a:cubicBezTo>
                  <a:pt x="8411971" y="1341857"/>
                  <a:pt x="8364321" y="1385087"/>
                  <a:pt x="8311356" y="1389063"/>
                </a:cubicBezTo>
                <a:cubicBezTo>
                  <a:pt x="7374335" y="1523849"/>
                  <a:pt x="1101697" y="1248023"/>
                  <a:pt x="198438" y="1389063"/>
                </a:cubicBezTo>
                <a:cubicBezTo>
                  <a:pt x="196505" y="1404449"/>
                  <a:pt x="204194" y="1442681"/>
                  <a:pt x="198438" y="1488281"/>
                </a:cubicBezTo>
                <a:cubicBezTo>
                  <a:pt x="199180" y="1543185"/>
                  <a:pt x="144482" y="1582141"/>
                  <a:pt x="99219" y="1587500"/>
                </a:cubicBezTo>
                <a:cubicBezTo>
                  <a:pt x="44275" y="1579675"/>
                  <a:pt x="-8364" y="1538906"/>
                  <a:pt x="0" y="1488281"/>
                </a:cubicBezTo>
                <a:cubicBezTo>
                  <a:pt x="47647" y="1122792"/>
                  <a:pt x="-58172" y="585286"/>
                  <a:pt x="0" y="297656"/>
                </a:cubicBezTo>
                <a:close/>
                <a:moveTo>
                  <a:pt x="8212138" y="198438"/>
                </a:moveTo>
                <a:cubicBezTo>
                  <a:pt x="8235000" y="199815"/>
                  <a:pt x="8277150" y="198622"/>
                  <a:pt x="8311356" y="198438"/>
                </a:cubicBezTo>
                <a:cubicBezTo>
                  <a:pt x="8364752" y="201040"/>
                  <a:pt x="8418842" y="159481"/>
                  <a:pt x="8410575" y="99219"/>
                </a:cubicBezTo>
                <a:moveTo>
                  <a:pt x="8311356" y="198438"/>
                </a:moveTo>
                <a:cubicBezTo>
                  <a:pt x="8311697" y="150435"/>
                  <a:pt x="8304857" y="118354"/>
                  <a:pt x="8311356" y="99219"/>
                </a:cubicBezTo>
                <a:cubicBezTo>
                  <a:pt x="8314518" y="130427"/>
                  <a:pt x="8287328" y="147402"/>
                  <a:pt x="8261747" y="148828"/>
                </a:cubicBezTo>
                <a:cubicBezTo>
                  <a:pt x="8229208" y="148571"/>
                  <a:pt x="8215715" y="128790"/>
                  <a:pt x="8212138" y="99219"/>
                </a:cubicBezTo>
                <a:moveTo>
                  <a:pt x="99219" y="396875"/>
                </a:moveTo>
                <a:cubicBezTo>
                  <a:pt x="98527" y="355348"/>
                  <a:pt x="101930" y="337718"/>
                  <a:pt x="99219" y="297656"/>
                </a:cubicBezTo>
                <a:cubicBezTo>
                  <a:pt x="100386" y="267547"/>
                  <a:pt x="123000" y="248523"/>
                  <a:pt x="148828" y="248047"/>
                </a:cubicBezTo>
                <a:cubicBezTo>
                  <a:pt x="178817" y="243844"/>
                  <a:pt x="200018" y="273511"/>
                  <a:pt x="198437" y="297656"/>
                </a:cubicBezTo>
                <a:cubicBezTo>
                  <a:pt x="208452" y="350281"/>
                  <a:pt x="149740" y="390526"/>
                  <a:pt x="99218" y="396875"/>
                </a:cubicBezTo>
                <a:cubicBezTo>
                  <a:pt x="37006" y="400142"/>
                  <a:pt x="-2433" y="357891"/>
                  <a:pt x="-1" y="297656"/>
                </a:cubicBezTo>
                <a:moveTo>
                  <a:pt x="198438" y="297656"/>
                </a:moveTo>
                <a:cubicBezTo>
                  <a:pt x="193961" y="727538"/>
                  <a:pt x="160784" y="913869"/>
                  <a:pt x="198438" y="1389063"/>
                </a:cubicBezTo>
              </a:path>
            </a:pathLst>
          </a:custGeom>
          <a:solidFill>
            <a:schemeClr val="bg2"/>
          </a:solidFill>
          <a:ln>
            <a:solidFill>
              <a:schemeClr val="tx1"/>
            </a:solidFill>
            <a:extLst>
              <a:ext uri="{C807C97D-BFC1-408E-A445-0C87EB9F89A2}">
                <ask:lineSketchStyleProps xmlns:ask="http://schemas.microsoft.com/office/drawing/2018/sketchyshapes" sd="676365648">
                  <a:prstGeom prst="horizontalScroll">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i="1" dirty="0">
                <a:solidFill>
                  <a:schemeClr val="tx1"/>
                </a:solidFill>
              </a:rPr>
              <a:t>If you and your team could lead a project, which focus area would you choose?</a:t>
            </a:r>
            <a:endParaRPr lang="el-GR" sz="2400" i="1" dirty="0">
              <a:solidFill>
                <a:schemeClr val="tx1"/>
              </a:solidFill>
            </a:endParaRPr>
          </a:p>
        </p:txBody>
      </p:sp>
      <p:sp>
        <p:nvSpPr>
          <p:cNvPr id="9" name="Βέλος: Αριστερό 8">
            <a:hlinkClick r:id="rId2" action="ppaction://hlinksldjump"/>
            <a:extLst>
              <a:ext uri="{FF2B5EF4-FFF2-40B4-BE49-F238E27FC236}">
                <a16:creationId xmlns:a16="http://schemas.microsoft.com/office/drawing/2014/main" id="{C803F9FD-4B3F-74EA-99FA-620EAB55E2D0}"/>
              </a:ext>
            </a:extLst>
          </p:cNvPr>
          <p:cNvSpPr/>
          <p:nvPr/>
        </p:nvSpPr>
        <p:spPr>
          <a:xfrm>
            <a:off x="157260" y="5622486"/>
            <a:ext cx="1361873" cy="1108953"/>
          </a:xfrm>
          <a:prstGeom prst="leftArrow">
            <a:avLst>
              <a:gd name="adj1" fmla="val 65790"/>
              <a:gd name="adj2" fmla="val 50000"/>
            </a:avLst>
          </a:prstGeom>
          <a:solidFill>
            <a:schemeClr val="bg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Click to go back</a:t>
            </a:r>
            <a:endParaRPr lang="el-GR" sz="1200" dirty="0">
              <a:solidFill>
                <a:schemeClr val="tx1"/>
              </a:solidFill>
            </a:endParaRPr>
          </a:p>
        </p:txBody>
      </p:sp>
    </p:spTree>
    <p:extLst>
      <p:ext uri="{BB962C8B-B14F-4D97-AF65-F5344CB8AC3E}">
        <p14:creationId xmlns:p14="http://schemas.microsoft.com/office/powerpoint/2010/main" val="2458885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95B49C5-9581-3D58-987B-0E00DE47D61D}"/>
              </a:ext>
            </a:extLst>
          </p:cNvPr>
          <p:cNvSpPr>
            <a:spLocks noGrp="1"/>
          </p:cNvSpPr>
          <p:nvPr>
            <p:ph type="title"/>
          </p:nvPr>
        </p:nvSpPr>
        <p:spPr/>
        <p:txBody>
          <a:bodyPr/>
          <a:lstStyle/>
          <a:p>
            <a:pPr algn="ctr"/>
            <a:r>
              <a:rPr lang="en-US" b="1" dirty="0"/>
              <a:t>Duration</a:t>
            </a:r>
            <a:endParaRPr lang="el-GR" b="1" dirty="0"/>
          </a:p>
        </p:txBody>
      </p:sp>
      <p:sp>
        <p:nvSpPr>
          <p:cNvPr id="3" name="Θέση περιεχομένου 2">
            <a:extLst>
              <a:ext uri="{FF2B5EF4-FFF2-40B4-BE49-F238E27FC236}">
                <a16:creationId xmlns:a16="http://schemas.microsoft.com/office/drawing/2014/main" id="{B63625BA-0FC2-B8C3-C669-2756BEA20FF7}"/>
              </a:ext>
            </a:extLst>
          </p:cNvPr>
          <p:cNvSpPr>
            <a:spLocks noGrp="1"/>
          </p:cNvSpPr>
          <p:nvPr>
            <p:ph idx="1"/>
          </p:nvPr>
        </p:nvSpPr>
        <p:spPr/>
        <p:txBody>
          <a:bodyPr/>
          <a:lstStyle/>
          <a:p>
            <a:pPr marL="0" indent="0">
              <a:buNone/>
            </a:pPr>
            <a:r>
              <a:rPr lang="en-US" dirty="0"/>
              <a:t>e.g. Academic Year...</a:t>
            </a:r>
            <a:endParaRPr lang="el-GR" dirty="0"/>
          </a:p>
        </p:txBody>
      </p:sp>
      <p:sp>
        <p:nvSpPr>
          <p:cNvPr id="4" name="Πάπυρος: Οριζόντιος 3">
            <a:extLst>
              <a:ext uri="{FF2B5EF4-FFF2-40B4-BE49-F238E27FC236}">
                <a16:creationId xmlns:a16="http://schemas.microsoft.com/office/drawing/2014/main" id="{26834663-C566-E337-25E6-86BCEAC44A65}"/>
              </a:ext>
            </a:extLst>
          </p:cNvPr>
          <p:cNvSpPr/>
          <p:nvPr/>
        </p:nvSpPr>
        <p:spPr>
          <a:xfrm>
            <a:off x="1985961" y="3648075"/>
            <a:ext cx="8410575" cy="2149475"/>
          </a:xfrm>
          <a:custGeom>
            <a:avLst/>
            <a:gdLst>
              <a:gd name="connsiteX0" fmla="*/ 8410575 w 8410575"/>
              <a:gd name="connsiteY0" fmla="*/ 134342 h 2149475"/>
              <a:gd name="connsiteX1" fmla="*/ 8276233 w 8410575"/>
              <a:gd name="connsiteY1" fmla="*/ 268684 h 2149475"/>
              <a:gd name="connsiteX2" fmla="*/ 8276233 w 8410575"/>
              <a:gd name="connsiteY2" fmla="*/ 134342 h 2149475"/>
              <a:gd name="connsiteX3" fmla="*/ 8209062 w 8410575"/>
              <a:gd name="connsiteY3" fmla="*/ 201513 h 2149475"/>
              <a:gd name="connsiteX4" fmla="*/ 8141891 w 8410575"/>
              <a:gd name="connsiteY4" fmla="*/ 134342 h 2149475"/>
              <a:gd name="connsiteX5" fmla="*/ 8141891 w 8410575"/>
              <a:gd name="connsiteY5" fmla="*/ 268684 h 2149475"/>
              <a:gd name="connsiteX6" fmla="*/ 134342 w 8410575"/>
              <a:gd name="connsiteY6" fmla="*/ 268684 h 2149475"/>
              <a:gd name="connsiteX7" fmla="*/ 0 w 8410575"/>
              <a:gd name="connsiteY7" fmla="*/ 403026 h 2149475"/>
              <a:gd name="connsiteX8" fmla="*/ 0 w 8410575"/>
              <a:gd name="connsiteY8" fmla="*/ 2015133 h 2149475"/>
              <a:gd name="connsiteX9" fmla="*/ 134342 w 8410575"/>
              <a:gd name="connsiteY9" fmla="*/ 2149475 h 2149475"/>
              <a:gd name="connsiteX10" fmla="*/ 268684 w 8410575"/>
              <a:gd name="connsiteY10" fmla="*/ 2015133 h 2149475"/>
              <a:gd name="connsiteX11" fmla="*/ 268684 w 8410575"/>
              <a:gd name="connsiteY11" fmla="*/ 1880791 h 2149475"/>
              <a:gd name="connsiteX12" fmla="*/ 8276233 w 8410575"/>
              <a:gd name="connsiteY12" fmla="*/ 1880791 h 2149475"/>
              <a:gd name="connsiteX13" fmla="*/ 8410575 w 8410575"/>
              <a:gd name="connsiteY13" fmla="*/ 1746449 h 2149475"/>
              <a:gd name="connsiteX14" fmla="*/ 8410575 w 8410575"/>
              <a:gd name="connsiteY14" fmla="*/ 134342 h 2149475"/>
              <a:gd name="connsiteX15" fmla="*/ 134342 w 8410575"/>
              <a:gd name="connsiteY15" fmla="*/ 537369 h 2149475"/>
              <a:gd name="connsiteX16" fmla="*/ 268684 w 8410575"/>
              <a:gd name="connsiteY16" fmla="*/ 403027 h 2149475"/>
              <a:gd name="connsiteX17" fmla="*/ 201513 w 8410575"/>
              <a:gd name="connsiteY17" fmla="*/ 335856 h 2149475"/>
              <a:gd name="connsiteX18" fmla="*/ 134342 w 8410575"/>
              <a:gd name="connsiteY18" fmla="*/ 403027 h 2149475"/>
              <a:gd name="connsiteX19" fmla="*/ 134342 w 8410575"/>
              <a:gd name="connsiteY19" fmla="*/ 537369 h 2149475"/>
              <a:gd name="connsiteX0" fmla="*/ 134342 w 8410575"/>
              <a:gd name="connsiteY0" fmla="*/ 537369 h 2149475"/>
              <a:gd name="connsiteX1" fmla="*/ 268684 w 8410575"/>
              <a:gd name="connsiteY1" fmla="*/ 403027 h 2149475"/>
              <a:gd name="connsiteX2" fmla="*/ 201513 w 8410575"/>
              <a:gd name="connsiteY2" fmla="*/ 335856 h 2149475"/>
              <a:gd name="connsiteX3" fmla="*/ 134342 w 8410575"/>
              <a:gd name="connsiteY3" fmla="*/ 403027 h 2149475"/>
              <a:gd name="connsiteX4" fmla="*/ 134342 w 8410575"/>
              <a:gd name="connsiteY4" fmla="*/ 537369 h 2149475"/>
              <a:gd name="connsiteX5" fmla="*/ 8276233 w 8410575"/>
              <a:gd name="connsiteY5" fmla="*/ 268684 h 2149475"/>
              <a:gd name="connsiteX6" fmla="*/ 8410575 w 8410575"/>
              <a:gd name="connsiteY6" fmla="*/ 134342 h 2149475"/>
              <a:gd name="connsiteX7" fmla="*/ 8276233 w 8410575"/>
              <a:gd name="connsiteY7" fmla="*/ 0 h 2149475"/>
              <a:gd name="connsiteX8" fmla="*/ 8141891 w 8410575"/>
              <a:gd name="connsiteY8" fmla="*/ 134342 h 2149475"/>
              <a:gd name="connsiteX9" fmla="*/ 8209062 w 8410575"/>
              <a:gd name="connsiteY9" fmla="*/ 201513 h 2149475"/>
              <a:gd name="connsiteX10" fmla="*/ 8276233 w 8410575"/>
              <a:gd name="connsiteY10" fmla="*/ 134342 h 2149475"/>
              <a:gd name="connsiteX11" fmla="*/ 8276233 w 8410575"/>
              <a:gd name="connsiteY11" fmla="*/ 268684 h 2149475"/>
              <a:gd name="connsiteX0" fmla="*/ 0 w 8410575"/>
              <a:gd name="connsiteY0" fmla="*/ 403027 h 2149475"/>
              <a:gd name="connsiteX1" fmla="*/ 134342 w 8410575"/>
              <a:gd name="connsiteY1" fmla="*/ 268685 h 2149475"/>
              <a:gd name="connsiteX2" fmla="*/ 8141891 w 8410575"/>
              <a:gd name="connsiteY2" fmla="*/ 268684 h 2149475"/>
              <a:gd name="connsiteX3" fmla="*/ 8141891 w 8410575"/>
              <a:gd name="connsiteY3" fmla="*/ 134342 h 2149475"/>
              <a:gd name="connsiteX4" fmla="*/ 8276233 w 8410575"/>
              <a:gd name="connsiteY4" fmla="*/ 0 h 2149475"/>
              <a:gd name="connsiteX5" fmla="*/ 8410575 w 8410575"/>
              <a:gd name="connsiteY5" fmla="*/ 134342 h 2149475"/>
              <a:gd name="connsiteX6" fmla="*/ 8410575 w 8410575"/>
              <a:gd name="connsiteY6" fmla="*/ 1746448 h 2149475"/>
              <a:gd name="connsiteX7" fmla="*/ 8276233 w 8410575"/>
              <a:gd name="connsiteY7" fmla="*/ 1880790 h 2149475"/>
              <a:gd name="connsiteX8" fmla="*/ 268684 w 8410575"/>
              <a:gd name="connsiteY8" fmla="*/ 1880791 h 2149475"/>
              <a:gd name="connsiteX9" fmla="*/ 268684 w 8410575"/>
              <a:gd name="connsiteY9" fmla="*/ 2015133 h 2149475"/>
              <a:gd name="connsiteX10" fmla="*/ 134342 w 8410575"/>
              <a:gd name="connsiteY10" fmla="*/ 2149475 h 2149475"/>
              <a:gd name="connsiteX11" fmla="*/ 0 w 8410575"/>
              <a:gd name="connsiteY11" fmla="*/ 2015133 h 2149475"/>
              <a:gd name="connsiteX12" fmla="*/ 0 w 8410575"/>
              <a:gd name="connsiteY12" fmla="*/ 403027 h 2149475"/>
              <a:gd name="connsiteX13" fmla="*/ 8141891 w 8410575"/>
              <a:gd name="connsiteY13" fmla="*/ 268684 h 2149475"/>
              <a:gd name="connsiteX14" fmla="*/ 8276233 w 8410575"/>
              <a:gd name="connsiteY14" fmla="*/ 268684 h 2149475"/>
              <a:gd name="connsiteX15" fmla="*/ 8410575 w 8410575"/>
              <a:gd name="connsiteY15" fmla="*/ 134342 h 2149475"/>
              <a:gd name="connsiteX16" fmla="*/ 8276233 w 8410575"/>
              <a:gd name="connsiteY16" fmla="*/ 268684 h 2149475"/>
              <a:gd name="connsiteX17" fmla="*/ 8276233 w 8410575"/>
              <a:gd name="connsiteY17" fmla="*/ 134342 h 2149475"/>
              <a:gd name="connsiteX18" fmla="*/ 8209062 w 8410575"/>
              <a:gd name="connsiteY18" fmla="*/ 201513 h 2149475"/>
              <a:gd name="connsiteX19" fmla="*/ 8141891 w 8410575"/>
              <a:gd name="connsiteY19" fmla="*/ 134342 h 2149475"/>
              <a:gd name="connsiteX20" fmla="*/ 134342 w 8410575"/>
              <a:gd name="connsiteY20" fmla="*/ 537369 h 2149475"/>
              <a:gd name="connsiteX21" fmla="*/ 134342 w 8410575"/>
              <a:gd name="connsiteY21" fmla="*/ 403027 h 2149475"/>
              <a:gd name="connsiteX22" fmla="*/ 201513 w 8410575"/>
              <a:gd name="connsiteY22" fmla="*/ 335856 h 2149475"/>
              <a:gd name="connsiteX23" fmla="*/ 268684 w 8410575"/>
              <a:gd name="connsiteY23" fmla="*/ 403027 h 2149475"/>
              <a:gd name="connsiteX24" fmla="*/ 134342 w 8410575"/>
              <a:gd name="connsiteY24" fmla="*/ 537369 h 2149475"/>
              <a:gd name="connsiteX25" fmla="*/ 0 w 8410575"/>
              <a:gd name="connsiteY25" fmla="*/ 403027 h 2149475"/>
              <a:gd name="connsiteX26" fmla="*/ 268684 w 8410575"/>
              <a:gd name="connsiteY26" fmla="*/ 403027 h 2149475"/>
              <a:gd name="connsiteX27" fmla="*/ 268684 w 8410575"/>
              <a:gd name="connsiteY27" fmla="*/ 1880791 h 2149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410575" h="2149475" stroke="0" extrusionOk="0">
                <a:moveTo>
                  <a:pt x="8410575" y="134342"/>
                </a:moveTo>
                <a:cubicBezTo>
                  <a:pt x="8350791" y="197453"/>
                  <a:pt x="8333925" y="233869"/>
                  <a:pt x="8276233" y="268684"/>
                </a:cubicBezTo>
                <a:cubicBezTo>
                  <a:pt x="8267361" y="224939"/>
                  <a:pt x="8278742" y="194408"/>
                  <a:pt x="8276233" y="134342"/>
                </a:cubicBezTo>
                <a:cubicBezTo>
                  <a:pt x="8277763" y="176913"/>
                  <a:pt x="8245424" y="201376"/>
                  <a:pt x="8209062" y="201513"/>
                </a:cubicBezTo>
                <a:cubicBezTo>
                  <a:pt x="8173238" y="205225"/>
                  <a:pt x="8147740" y="168025"/>
                  <a:pt x="8141891" y="134342"/>
                </a:cubicBezTo>
                <a:cubicBezTo>
                  <a:pt x="8131773" y="197672"/>
                  <a:pt x="8136701" y="221692"/>
                  <a:pt x="8141891" y="268684"/>
                </a:cubicBezTo>
                <a:cubicBezTo>
                  <a:pt x="6706929" y="200534"/>
                  <a:pt x="1508193" y="250322"/>
                  <a:pt x="134342" y="268684"/>
                </a:cubicBezTo>
                <a:cubicBezTo>
                  <a:pt x="68180" y="265209"/>
                  <a:pt x="3949" y="330541"/>
                  <a:pt x="0" y="403026"/>
                </a:cubicBezTo>
                <a:cubicBezTo>
                  <a:pt x="-102582" y="673431"/>
                  <a:pt x="-63268" y="1626372"/>
                  <a:pt x="0" y="2015133"/>
                </a:cubicBezTo>
                <a:cubicBezTo>
                  <a:pt x="342" y="2095306"/>
                  <a:pt x="54469" y="2147242"/>
                  <a:pt x="134342" y="2149475"/>
                </a:cubicBezTo>
                <a:cubicBezTo>
                  <a:pt x="205948" y="2160640"/>
                  <a:pt x="262496" y="2082917"/>
                  <a:pt x="268684" y="2015133"/>
                </a:cubicBezTo>
                <a:cubicBezTo>
                  <a:pt x="259606" y="1965222"/>
                  <a:pt x="269230" y="1945423"/>
                  <a:pt x="268684" y="1880791"/>
                </a:cubicBezTo>
                <a:cubicBezTo>
                  <a:pt x="1751999" y="1821824"/>
                  <a:pt x="6703473" y="1810738"/>
                  <a:pt x="8276233" y="1880791"/>
                </a:cubicBezTo>
                <a:cubicBezTo>
                  <a:pt x="8340195" y="1881384"/>
                  <a:pt x="8422091" y="1811368"/>
                  <a:pt x="8410575" y="1746449"/>
                </a:cubicBezTo>
                <a:cubicBezTo>
                  <a:pt x="8462560" y="1489805"/>
                  <a:pt x="8454619" y="488363"/>
                  <a:pt x="8410575" y="134342"/>
                </a:cubicBezTo>
                <a:close/>
                <a:moveTo>
                  <a:pt x="134342" y="537369"/>
                </a:moveTo>
                <a:cubicBezTo>
                  <a:pt x="197509" y="542794"/>
                  <a:pt x="274190" y="489963"/>
                  <a:pt x="268684" y="403027"/>
                </a:cubicBezTo>
                <a:cubicBezTo>
                  <a:pt x="274716" y="365928"/>
                  <a:pt x="233007" y="337477"/>
                  <a:pt x="201513" y="335856"/>
                </a:cubicBezTo>
                <a:cubicBezTo>
                  <a:pt x="168847" y="331892"/>
                  <a:pt x="136925" y="360703"/>
                  <a:pt x="134342" y="403027"/>
                </a:cubicBezTo>
                <a:cubicBezTo>
                  <a:pt x="141388" y="455345"/>
                  <a:pt x="140884" y="501357"/>
                  <a:pt x="134342" y="537369"/>
                </a:cubicBezTo>
                <a:close/>
              </a:path>
              <a:path w="8410575" h="2149475" fill="darkenLess" stroke="0" extrusionOk="0">
                <a:moveTo>
                  <a:pt x="134342" y="537369"/>
                </a:moveTo>
                <a:cubicBezTo>
                  <a:pt x="212976" y="540918"/>
                  <a:pt x="262563" y="467009"/>
                  <a:pt x="268684" y="403027"/>
                </a:cubicBezTo>
                <a:cubicBezTo>
                  <a:pt x="269894" y="364357"/>
                  <a:pt x="237731" y="335288"/>
                  <a:pt x="201513" y="335856"/>
                </a:cubicBezTo>
                <a:cubicBezTo>
                  <a:pt x="161251" y="336941"/>
                  <a:pt x="136874" y="367077"/>
                  <a:pt x="134342" y="403027"/>
                </a:cubicBezTo>
                <a:cubicBezTo>
                  <a:pt x="137944" y="441782"/>
                  <a:pt x="122943" y="497610"/>
                  <a:pt x="134342" y="537369"/>
                </a:cubicBezTo>
                <a:close/>
                <a:moveTo>
                  <a:pt x="8276233" y="268684"/>
                </a:moveTo>
                <a:cubicBezTo>
                  <a:pt x="8351873" y="280044"/>
                  <a:pt x="8416797" y="205996"/>
                  <a:pt x="8410575" y="134342"/>
                </a:cubicBezTo>
                <a:cubicBezTo>
                  <a:pt x="8397077" y="61055"/>
                  <a:pt x="8350919" y="14746"/>
                  <a:pt x="8276233" y="0"/>
                </a:cubicBezTo>
                <a:cubicBezTo>
                  <a:pt x="8204668" y="4858"/>
                  <a:pt x="8150599" y="53234"/>
                  <a:pt x="8141891" y="134342"/>
                </a:cubicBezTo>
                <a:cubicBezTo>
                  <a:pt x="8142582" y="172571"/>
                  <a:pt x="8173905" y="201432"/>
                  <a:pt x="8209062" y="201513"/>
                </a:cubicBezTo>
                <a:cubicBezTo>
                  <a:pt x="8249772" y="207519"/>
                  <a:pt x="8278863" y="173921"/>
                  <a:pt x="8276233" y="134342"/>
                </a:cubicBezTo>
                <a:cubicBezTo>
                  <a:pt x="8266174" y="190340"/>
                  <a:pt x="8273915" y="230397"/>
                  <a:pt x="8276233" y="268684"/>
                </a:cubicBezTo>
                <a:close/>
              </a:path>
              <a:path w="8410575" h="2149475" fill="none" extrusionOk="0">
                <a:moveTo>
                  <a:pt x="0" y="403027"/>
                </a:moveTo>
                <a:cubicBezTo>
                  <a:pt x="-9276" y="335723"/>
                  <a:pt x="66003" y="268391"/>
                  <a:pt x="134342" y="268685"/>
                </a:cubicBezTo>
                <a:cubicBezTo>
                  <a:pt x="3967238" y="335977"/>
                  <a:pt x="6627105" y="123651"/>
                  <a:pt x="8141891" y="268684"/>
                </a:cubicBezTo>
                <a:cubicBezTo>
                  <a:pt x="8143711" y="203570"/>
                  <a:pt x="8133529" y="175267"/>
                  <a:pt x="8141891" y="134342"/>
                </a:cubicBezTo>
                <a:cubicBezTo>
                  <a:pt x="8151129" y="54930"/>
                  <a:pt x="8203120" y="4309"/>
                  <a:pt x="8276233" y="0"/>
                </a:cubicBezTo>
                <a:cubicBezTo>
                  <a:pt x="8364936" y="-1977"/>
                  <a:pt x="8413308" y="59203"/>
                  <a:pt x="8410575" y="134342"/>
                </a:cubicBezTo>
                <a:cubicBezTo>
                  <a:pt x="8350293" y="312102"/>
                  <a:pt x="8333964" y="1487061"/>
                  <a:pt x="8410575" y="1746448"/>
                </a:cubicBezTo>
                <a:cubicBezTo>
                  <a:pt x="8406720" y="1814973"/>
                  <a:pt x="8352697" y="1870320"/>
                  <a:pt x="8276233" y="1880790"/>
                </a:cubicBezTo>
                <a:cubicBezTo>
                  <a:pt x="6597696" y="2015574"/>
                  <a:pt x="3174005" y="1917870"/>
                  <a:pt x="268684" y="1880791"/>
                </a:cubicBezTo>
                <a:cubicBezTo>
                  <a:pt x="277307" y="1909105"/>
                  <a:pt x="280311" y="2001078"/>
                  <a:pt x="268684" y="2015133"/>
                </a:cubicBezTo>
                <a:cubicBezTo>
                  <a:pt x="266696" y="2098753"/>
                  <a:pt x="208036" y="2150727"/>
                  <a:pt x="134342" y="2149475"/>
                </a:cubicBezTo>
                <a:cubicBezTo>
                  <a:pt x="53876" y="2148049"/>
                  <a:pt x="-702" y="2087682"/>
                  <a:pt x="0" y="2015133"/>
                </a:cubicBezTo>
                <a:cubicBezTo>
                  <a:pt x="132744" y="1332583"/>
                  <a:pt x="-24767" y="1145808"/>
                  <a:pt x="0" y="403027"/>
                </a:cubicBezTo>
                <a:close/>
                <a:moveTo>
                  <a:pt x="8141891" y="268684"/>
                </a:moveTo>
                <a:cubicBezTo>
                  <a:pt x="8164690" y="260752"/>
                  <a:pt x="8262787" y="266291"/>
                  <a:pt x="8276233" y="268684"/>
                </a:cubicBezTo>
                <a:cubicBezTo>
                  <a:pt x="8351980" y="257538"/>
                  <a:pt x="8419179" y="212446"/>
                  <a:pt x="8410575" y="134342"/>
                </a:cubicBezTo>
                <a:moveTo>
                  <a:pt x="8276233" y="268684"/>
                </a:moveTo>
                <a:cubicBezTo>
                  <a:pt x="8274369" y="214391"/>
                  <a:pt x="8267769" y="185122"/>
                  <a:pt x="8276233" y="134342"/>
                </a:cubicBezTo>
                <a:cubicBezTo>
                  <a:pt x="8272942" y="176091"/>
                  <a:pt x="8244745" y="196748"/>
                  <a:pt x="8209062" y="201513"/>
                </a:cubicBezTo>
                <a:cubicBezTo>
                  <a:pt x="8176802" y="204931"/>
                  <a:pt x="8138795" y="171383"/>
                  <a:pt x="8141891" y="134342"/>
                </a:cubicBezTo>
                <a:moveTo>
                  <a:pt x="134342" y="537369"/>
                </a:moveTo>
                <a:cubicBezTo>
                  <a:pt x="131574" y="493308"/>
                  <a:pt x="134508" y="457467"/>
                  <a:pt x="134342" y="403027"/>
                </a:cubicBezTo>
                <a:cubicBezTo>
                  <a:pt x="132986" y="361507"/>
                  <a:pt x="165770" y="330763"/>
                  <a:pt x="201513" y="335856"/>
                </a:cubicBezTo>
                <a:cubicBezTo>
                  <a:pt x="239225" y="337409"/>
                  <a:pt x="270475" y="361915"/>
                  <a:pt x="268684" y="403027"/>
                </a:cubicBezTo>
                <a:cubicBezTo>
                  <a:pt x="272537" y="490038"/>
                  <a:pt x="205406" y="532510"/>
                  <a:pt x="134342" y="537369"/>
                </a:cubicBezTo>
                <a:cubicBezTo>
                  <a:pt x="52339" y="536612"/>
                  <a:pt x="7213" y="477314"/>
                  <a:pt x="0" y="403027"/>
                </a:cubicBezTo>
                <a:moveTo>
                  <a:pt x="268684" y="403027"/>
                </a:moveTo>
                <a:cubicBezTo>
                  <a:pt x="324923" y="904507"/>
                  <a:pt x="252027" y="1300781"/>
                  <a:pt x="268684" y="1880791"/>
                </a:cubicBezTo>
              </a:path>
              <a:path w="8410575" h="2149475" fill="none" stroke="0" extrusionOk="0">
                <a:moveTo>
                  <a:pt x="0" y="403027"/>
                </a:moveTo>
                <a:cubicBezTo>
                  <a:pt x="842" y="328420"/>
                  <a:pt x="62237" y="257613"/>
                  <a:pt x="134342" y="268685"/>
                </a:cubicBezTo>
                <a:cubicBezTo>
                  <a:pt x="2408784" y="236587"/>
                  <a:pt x="5911828" y="172475"/>
                  <a:pt x="8141891" y="268684"/>
                </a:cubicBezTo>
                <a:cubicBezTo>
                  <a:pt x="8130835" y="244421"/>
                  <a:pt x="8137437" y="197320"/>
                  <a:pt x="8141891" y="134342"/>
                </a:cubicBezTo>
                <a:cubicBezTo>
                  <a:pt x="8131517" y="60167"/>
                  <a:pt x="8197990" y="750"/>
                  <a:pt x="8276233" y="0"/>
                </a:cubicBezTo>
                <a:cubicBezTo>
                  <a:pt x="8350576" y="7405"/>
                  <a:pt x="8400043" y="56657"/>
                  <a:pt x="8410575" y="134342"/>
                </a:cubicBezTo>
                <a:cubicBezTo>
                  <a:pt x="8440394" y="661877"/>
                  <a:pt x="8547589" y="1339190"/>
                  <a:pt x="8410575" y="1746448"/>
                </a:cubicBezTo>
                <a:cubicBezTo>
                  <a:pt x="8415888" y="1810044"/>
                  <a:pt x="8345121" y="1869273"/>
                  <a:pt x="8276233" y="1880790"/>
                </a:cubicBezTo>
                <a:cubicBezTo>
                  <a:pt x="5324104" y="2015576"/>
                  <a:pt x="3056472" y="1739751"/>
                  <a:pt x="268684" y="1880791"/>
                </a:cubicBezTo>
                <a:cubicBezTo>
                  <a:pt x="269134" y="1910922"/>
                  <a:pt x="258335" y="1999189"/>
                  <a:pt x="268684" y="2015133"/>
                </a:cubicBezTo>
                <a:cubicBezTo>
                  <a:pt x="277111" y="2090545"/>
                  <a:pt x="204098" y="2146980"/>
                  <a:pt x="134342" y="2149475"/>
                </a:cubicBezTo>
                <a:cubicBezTo>
                  <a:pt x="60127" y="2148391"/>
                  <a:pt x="-5754" y="2086458"/>
                  <a:pt x="0" y="2015133"/>
                </a:cubicBezTo>
                <a:cubicBezTo>
                  <a:pt x="-3367" y="1612215"/>
                  <a:pt x="118323" y="829707"/>
                  <a:pt x="0" y="403027"/>
                </a:cubicBezTo>
                <a:close/>
                <a:moveTo>
                  <a:pt x="8141891" y="268684"/>
                </a:moveTo>
                <a:cubicBezTo>
                  <a:pt x="8160229" y="277974"/>
                  <a:pt x="8221024" y="266991"/>
                  <a:pt x="8276233" y="268684"/>
                </a:cubicBezTo>
                <a:cubicBezTo>
                  <a:pt x="8347339" y="274422"/>
                  <a:pt x="8416842" y="212679"/>
                  <a:pt x="8410575" y="134342"/>
                </a:cubicBezTo>
                <a:moveTo>
                  <a:pt x="8276233" y="268684"/>
                </a:moveTo>
                <a:cubicBezTo>
                  <a:pt x="8287023" y="221720"/>
                  <a:pt x="8284692" y="183410"/>
                  <a:pt x="8276233" y="134342"/>
                </a:cubicBezTo>
                <a:cubicBezTo>
                  <a:pt x="8279906" y="175866"/>
                  <a:pt x="8244829" y="200469"/>
                  <a:pt x="8209062" y="201513"/>
                </a:cubicBezTo>
                <a:cubicBezTo>
                  <a:pt x="8165713" y="201201"/>
                  <a:pt x="8143186" y="172226"/>
                  <a:pt x="8141891" y="134342"/>
                </a:cubicBezTo>
                <a:moveTo>
                  <a:pt x="134342" y="537369"/>
                </a:moveTo>
                <a:cubicBezTo>
                  <a:pt x="134149" y="492648"/>
                  <a:pt x="133065" y="448370"/>
                  <a:pt x="134342" y="403027"/>
                </a:cubicBezTo>
                <a:cubicBezTo>
                  <a:pt x="137096" y="359535"/>
                  <a:pt x="171155" y="337897"/>
                  <a:pt x="201513" y="335856"/>
                </a:cubicBezTo>
                <a:cubicBezTo>
                  <a:pt x="242240" y="329970"/>
                  <a:pt x="271322" y="371357"/>
                  <a:pt x="268684" y="403027"/>
                </a:cubicBezTo>
                <a:cubicBezTo>
                  <a:pt x="280348" y="474693"/>
                  <a:pt x="206525" y="534381"/>
                  <a:pt x="134342" y="537369"/>
                </a:cubicBezTo>
                <a:cubicBezTo>
                  <a:pt x="47121" y="543108"/>
                  <a:pt x="-5154" y="488748"/>
                  <a:pt x="0" y="403027"/>
                </a:cubicBezTo>
                <a:moveTo>
                  <a:pt x="268684" y="403027"/>
                </a:moveTo>
                <a:cubicBezTo>
                  <a:pt x="274940" y="1119834"/>
                  <a:pt x="342504" y="1558377"/>
                  <a:pt x="268684" y="1880791"/>
                </a:cubicBezTo>
              </a:path>
            </a:pathLst>
          </a:custGeom>
          <a:solidFill>
            <a:schemeClr val="bg2"/>
          </a:solidFill>
          <a:ln>
            <a:solidFill>
              <a:schemeClr val="tx1"/>
            </a:solidFill>
            <a:extLst>
              <a:ext uri="{C807C97D-BFC1-408E-A445-0C87EB9F89A2}">
                <ask:lineSketchStyleProps xmlns:ask="http://schemas.microsoft.com/office/drawing/2018/sketchyshapes" sd="676365648">
                  <a:prstGeom prst="horizontalScroll">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i="1" dirty="0">
                <a:solidFill>
                  <a:schemeClr val="tx1"/>
                </a:solidFill>
              </a:rPr>
              <a:t>Is your timeframe realistic for the activities you are planning?</a:t>
            </a:r>
          </a:p>
          <a:p>
            <a:pPr algn="ctr"/>
            <a:r>
              <a:rPr lang="en-US" sz="2400" i="1" dirty="0">
                <a:solidFill>
                  <a:schemeClr val="tx1"/>
                </a:solidFill>
              </a:rPr>
              <a:t>Place your project on a timeline - add holidays, institution events, testing periods.</a:t>
            </a:r>
            <a:endParaRPr lang="el-GR" sz="2400" i="1" dirty="0">
              <a:solidFill>
                <a:schemeClr val="tx1"/>
              </a:solidFill>
            </a:endParaRPr>
          </a:p>
        </p:txBody>
      </p:sp>
      <p:sp>
        <p:nvSpPr>
          <p:cNvPr id="5" name="Βέλος: Αριστερό 4">
            <a:hlinkClick r:id="rId2" action="ppaction://hlinksldjump"/>
            <a:extLst>
              <a:ext uri="{FF2B5EF4-FFF2-40B4-BE49-F238E27FC236}">
                <a16:creationId xmlns:a16="http://schemas.microsoft.com/office/drawing/2014/main" id="{A03AFAEB-1DF3-E016-0428-73283F54F622}"/>
              </a:ext>
            </a:extLst>
          </p:cNvPr>
          <p:cNvSpPr/>
          <p:nvPr/>
        </p:nvSpPr>
        <p:spPr>
          <a:xfrm>
            <a:off x="157260" y="5622486"/>
            <a:ext cx="1361873" cy="1108953"/>
          </a:xfrm>
          <a:prstGeom prst="leftArrow">
            <a:avLst>
              <a:gd name="adj1" fmla="val 65790"/>
              <a:gd name="adj2" fmla="val 50000"/>
            </a:avLst>
          </a:prstGeom>
          <a:solidFill>
            <a:schemeClr val="bg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Click to go back</a:t>
            </a:r>
            <a:endParaRPr lang="el-GR" sz="1200" dirty="0">
              <a:solidFill>
                <a:schemeClr val="tx1"/>
              </a:solidFill>
            </a:endParaRPr>
          </a:p>
        </p:txBody>
      </p:sp>
    </p:spTree>
    <p:extLst>
      <p:ext uri="{BB962C8B-B14F-4D97-AF65-F5344CB8AC3E}">
        <p14:creationId xmlns:p14="http://schemas.microsoft.com/office/powerpoint/2010/main" val="60130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3F692DD-DE9E-2E5E-DE0D-E2AF82D22889}"/>
              </a:ext>
            </a:extLst>
          </p:cNvPr>
          <p:cNvSpPr>
            <a:spLocks noGrp="1"/>
          </p:cNvSpPr>
          <p:nvPr>
            <p:ph type="title"/>
          </p:nvPr>
        </p:nvSpPr>
        <p:spPr/>
        <p:txBody>
          <a:bodyPr/>
          <a:lstStyle/>
          <a:p>
            <a:pPr algn="ctr"/>
            <a:r>
              <a:rPr lang="en-US" b="1" dirty="0"/>
              <a:t>Implementation Timeline</a:t>
            </a:r>
            <a:endParaRPr lang="el-GR" b="1" dirty="0"/>
          </a:p>
        </p:txBody>
      </p:sp>
      <p:sp>
        <p:nvSpPr>
          <p:cNvPr id="4" name="Πάπυρος: Οριζόντιος 3">
            <a:extLst>
              <a:ext uri="{FF2B5EF4-FFF2-40B4-BE49-F238E27FC236}">
                <a16:creationId xmlns:a16="http://schemas.microsoft.com/office/drawing/2014/main" id="{C85D9351-EED2-A693-3C3B-1BC56D4527EC}"/>
              </a:ext>
            </a:extLst>
          </p:cNvPr>
          <p:cNvSpPr/>
          <p:nvPr/>
        </p:nvSpPr>
        <p:spPr>
          <a:xfrm>
            <a:off x="1890711" y="4676775"/>
            <a:ext cx="8410575" cy="1587500"/>
          </a:xfrm>
          <a:custGeom>
            <a:avLst/>
            <a:gdLst>
              <a:gd name="connsiteX0" fmla="*/ 8410575 w 8410575"/>
              <a:gd name="connsiteY0" fmla="*/ 99219 h 1587500"/>
              <a:gd name="connsiteX1" fmla="*/ 8311356 w 8410575"/>
              <a:gd name="connsiteY1" fmla="*/ 198438 h 1587500"/>
              <a:gd name="connsiteX2" fmla="*/ 8311356 w 8410575"/>
              <a:gd name="connsiteY2" fmla="*/ 99219 h 1587500"/>
              <a:gd name="connsiteX3" fmla="*/ 8261747 w 8410575"/>
              <a:gd name="connsiteY3" fmla="*/ 148828 h 1587500"/>
              <a:gd name="connsiteX4" fmla="*/ 8212138 w 8410575"/>
              <a:gd name="connsiteY4" fmla="*/ 99219 h 1587500"/>
              <a:gd name="connsiteX5" fmla="*/ 8212138 w 8410575"/>
              <a:gd name="connsiteY5" fmla="*/ 198438 h 1587500"/>
              <a:gd name="connsiteX6" fmla="*/ 99219 w 8410575"/>
              <a:gd name="connsiteY6" fmla="*/ 198438 h 1587500"/>
              <a:gd name="connsiteX7" fmla="*/ 0 w 8410575"/>
              <a:gd name="connsiteY7" fmla="*/ 297657 h 1587500"/>
              <a:gd name="connsiteX8" fmla="*/ 0 w 8410575"/>
              <a:gd name="connsiteY8" fmla="*/ 1488281 h 1587500"/>
              <a:gd name="connsiteX9" fmla="*/ 99219 w 8410575"/>
              <a:gd name="connsiteY9" fmla="*/ 1587500 h 1587500"/>
              <a:gd name="connsiteX10" fmla="*/ 198438 w 8410575"/>
              <a:gd name="connsiteY10" fmla="*/ 1488281 h 1587500"/>
              <a:gd name="connsiteX11" fmla="*/ 198438 w 8410575"/>
              <a:gd name="connsiteY11" fmla="*/ 1389063 h 1587500"/>
              <a:gd name="connsiteX12" fmla="*/ 8311356 w 8410575"/>
              <a:gd name="connsiteY12" fmla="*/ 1389063 h 1587500"/>
              <a:gd name="connsiteX13" fmla="*/ 8410575 w 8410575"/>
              <a:gd name="connsiteY13" fmla="*/ 1289844 h 1587500"/>
              <a:gd name="connsiteX14" fmla="*/ 8410575 w 8410575"/>
              <a:gd name="connsiteY14" fmla="*/ 99219 h 1587500"/>
              <a:gd name="connsiteX15" fmla="*/ 99219 w 8410575"/>
              <a:gd name="connsiteY15" fmla="*/ 396875 h 1587500"/>
              <a:gd name="connsiteX16" fmla="*/ 198438 w 8410575"/>
              <a:gd name="connsiteY16" fmla="*/ 297656 h 1587500"/>
              <a:gd name="connsiteX17" fmla="*/ 148829 w 8410575"/>
              <a:gd name="connsiteY17" fmla="*/ 248047 h 1587500"/>
              <a:gd name="connsiteX18" fmla="*/ 99220 w 8410575"/>
              <a:gd name="connsiteY18" fmla="*/ 297656 h 1587500"/>
              <a:gd name="connsiteX19" fmla="*/ 99219 w 8410575"/>
              <a:gd name="connsiteY19" fmla="*/ 396875 h 1587500"/>
              <a:gd name="connsiteX0" fmla="*/ 99219 w 8410575"/>
              <a:gd name="connsiteY0" fmla="*/ 396875 h 1587500"/>
              <a:gd name="connsiteX1" fmla="*/ 198438 w 8410575"/>
              <a:gd name="connsiteY1" fmla="*/ 297656 h 1587500"/>
              <a:gd name="connsiteX2" fmla="*/ 148829 w 8410575"/>
              <a:gd name="connsiteY2" fmla="*/ 248047 h 1587500"/>
              <a:gd name="connsiteX3" fmla="*/ 99220 w 8410575"/>
              <a:gd name="connsiteY3" fmla="*/ 297656 h 1587500"/>
              <a:gd name="connsiteX4" fmla="*/ 99219 w 8410575"/>
              <a:gd name="connsiteY4" fmla="*/ 396875 h 1587500"/>
              <a:gd name="connsiteX5" fmla="*/ 8311356 w 8410575"/>
              <a:gd name="connsiteY5" fmla="*/ 198438 h 1587500"/>
              <a:gd name="connsiteX6" fmla="*/ 8410575 w 8410575"/>
              <a:gd name="connsiteY6" fmla="*/ 99219 h 1587500"/>
              <a:gd name="connsiteX7" fmla="*/ 8311356 w 8410575"/>
              <a:gd name="connsiteY7" fmla="*/ 0 h 1587500"/>
              <a:gd name="connsiteX8" fmla="*/ 8212137 w 8410575"/>
              <a:gd name="connsiteY8" fmla="*/ 99219 h 1587500"/>
              <a:gd name="connsiteX9" fmla="*/ 8261746 w 8410575"/>
              <a:gd name="connsiteY9" fmla="*/ 148828 h 1587500"/>
              <a:gd name="connsiteX10" fmla="*/ 8311355 w 8410575"/>
              <a:gd name="connsiteY10" fmla="*/ 99219 h 1587500"/>
              <a:gd name="connsiteX11" fmla="*/ 8311356 w 8410575"/>
              <a:gd name="connsiteY11" fmla="*/ 198438 h 1587500"/>
              <a:gd name="connsiteX0" fmla="*/ 0 w 8410575"/>
              <a:gd name="connsiteY0" fmla="*/ 297656 h 1587500"/>
              <a:gd name="connsiteX1" fmla="*/ 99219 w 8410575"/>
              <a:gd name="connsiteY1" fmla="*/ 198437 h 1587500"/>
              <a:gd name="connsiteX2" fmla="*/ 8212138 w 8410575"/>
              <a:gd name="connsiteY2" fmla="*/ 198438 h 1587500"/>
              <a:gd name="connsiteX3" fmla="*/ 8212138 w 8410575"/>
              <a:gd name="connsiteY3" fmla="*/ 99219 h 1587500"/>
              <a:gd name="connsiteX4" fmla="*/ 8311357 w 8410575"/>
              <a:gd name="connsiteY4" fmla="*/ 0 h 1587500"/>
              <a:gd name="connsiteX5" fmla="*/ 8410576 w 8410575"/>
              <a:gd name="connsiteY5" fmla="*/ 99219 h 1587500"/>
              <a:gd name="connsiteX6" fmla="*/ 8410575 w 8410575"/>
              <a:gd name="connsiteY6" fmla="*/ 1289844 h 1587500"/>
              <a:gd name="connsiteX7" fmla="*/ 8311356 w 8410575"/>
              <a:gd name="connsiteY7" fmla="*/ 1389063 h 1587500"/>
              <a:gd name="connsiteX8" fmla="*/ 198438 w 8410575"/>
              <a:gd name="connsiteY8" fmla="*/ 1389063 h 1587500"/>
              <a:gd name="connsiteX9" fmla="*/ 198438 w 8410575"/>
              <a:gd name="connsiteY9" fmla="*/ 1488281 h 1587500"/>
              <a:gd name="connsiteX10" fmla="*/ 99219 w 8410575"/>
              <a:gd name="connsiteY10" fmla="*/ 1587500 h 1587500"/>
              <a:gd name="connsiteX11" fmla="*/ 0 w 8410575"/>
              <a:gd name="connsiteY11" fmla="*/ 1488281 h 1587500"/>
              <a:gd name="connsiteX12" fmla="*/ 0 w 8410575"/>
              <a:gd name="connsiteY12" fmla="*/ 297656 h 1587500"/>
              <a:gd name="connsiteX13" fmla="*/ 8212138 w 8410575"/>
              <a:gd name="connsiteY13" fmla="*/ 198438 h 1587500"/>
              <a:gd name="connsiteX14" fmla="*/ 8311356 w 8410575"/>
              <a:gd name="connsiteY14" fmla="*/ 198438 h 1587500"/>
              <a:gd name="connsiteX15" fmla="*/ 8410575 w 8410575"/>
              <a:gd name="connsiteY15" fmla="*/ 99219 h 1587500"/>
              <a:gd name="connsiteX16" fmla="*/ 8311356 w 8410575"/>
              <a:gd name="connsiteY16" fmla="*/ 198438 h 1587500"/>
              <a:gd name="connsiteX17" fmla="*/ 8311356 w 8410575"/>
              <a:gd name="connsiteY17" fmla="*/ 99219 h 1587500"/>
              <a:gd name="connsiteX18" fmla="*/ 8261747 w 8410575"/>
              <a:gd name="connsiteY18" fmla="*/ 148828 h 1587500"/>
              <a:gd name="connsiteX19" fmla="*/ 8212138 w 8410575"/>
              <a:gd name="connsiteY19" fmla="*/ 99219 h 1587500"/>
              <a:gd name="connsiteX20" fmla="*/ 99219 w 8410575"/>
              <a:gd name="connsiteY20" fmla="*/ 396875 h 1587500"/>
              <a:gd name="connsiteX21" fmla="*/ 99219 w 8410575"/>
              <a:gd name="connsiteY21" fmla="*/ 297656 h 1587500"/>
              <a:gd name="connsiteX22" fmla="*/ 148828 w 8410575"/>
              <a:gd name="connsiteY22" fmla="*/ 248047 h 1587500"/>
              <a:gd name="connsiteX23" fmla="*/ 198437 w 8410575"/>
              <a:gd name="connsiteY23" fmla="*/ 297656 h 1587500"/>
              <a:gd name="connsiteX24" fmla="*/ 99218 w 8410575"/>
              <a:gd name="connsiteY24" fmla="*/ 396875 h 1587500"/>
              <a:gd name="connsiteX25" fmla="*/ -1 w 8410575"/>
              <a:gd name="connsiteY25" fmla="*/ 297656 h 1587500"/>
              <a:gd name="connsiteX26" fmla="*/ 198438 w 8410575"/>
              <a:gd name="connsiteY26" fmla="*/ 297656 h 1587500"/>
              <a:gd name="connsiteX27" fmla="*/ 198438 w 8410575"/>
              <a:gd name="connsiteY27" fmla="*/ 1389063 h 158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410575" h="1587500" stroke="0" extrusionOk="0">
                <a:moveTo>
                  <a:pt x="8410575" y="99219"/>
                </a:moveTo>
                <a:cubicBezTo>
                  <a:pt x="8392886" y="106819"/>
                  <a:pt x="8346724" y="169805"/>
                  <a:pt x="8311356" y="198438"/>
                </a:cubicBezTo>
                <a:cubicBezTo>
                  <a:pt x="8307105" y="183958"/>
                  <a:pt x="8303006" y="139132"/>
                  <a:pt x="8311356" y="99219"/>
                </a:cubicBezTo>
                <a:cubicBezTo>
                  <a:pt x="8311787" y="128159"/>
                  <a:pt x="8287059" y="148440"/>
                  <a:pt x="8261747" y="148828"/>
                </a:cubicBezTo>
                <a:cubicBezTo>
                  <a:pt x="8235489" y="152149"/>
                  <a:pt x="8214725" y="125107"/>
                  <a:pt x="8212138" y="99219"/>
                </a:cubicBezTo>
                <a:cubicBezTo>
                  <a:pt x="8220925" y="110956"/>
                  <a:pt x="8204702" y="183646"/>
                  <a:pt x="8212138" y="198438"/>
                </a:cubicBezTo>
                <a:cubicBezTo>
                  <a:pt x="4618455" y="130288"/>
                  <a:pt x="3213267" y="180076"/>
                  <a:pt x="99219" y="198438"/>
                </a:cubicBezTo>
                <a:cubicBezTo>
                  <a:pt x="48290" y="196765"/>
                  <a:pt x="6204" y="245547"/>
                  <a:pt x="0" y="297657"/>
                </a:cubicBezTo>
                <a:cubicBezTo>
                  <a:pt x="-37422" y="844590"/>
                  <a:pt x="26571" y="1359634"/>
                  <a:pt x="0" y="1488281"/>
                </a:cubicBezTo>
                <a:cubicBezTo>
                  <a:pt x="203" y="1546635"/>
                  <a:pt x="38552" y="1585192"/>
                  <a:pt x="99219" y="1587500"/>
                </a:cubicBezTo>
                <a:cubicBezTo>
                  <a:pt x="151948" y="1596419"/>
                  <a:pt x="192813" y="1537250"/>
                  <a:pt x="198438" y="1488281"/>
                </a:cubicBezTo>
                <a:cubicBezTo>
                  <a:pt x="206247" y="1468883"/>
                  <a:pt x="194689" y="1429401"/>
                  <a:pt x="198438" y="1389063"/>
                </a:cubicBezTo>
                <a:cubicBezTo>
                  <a:pt x="4135472" y="1330096"/>
                  <a:pt x="7273220" y="1319010"/>
                  <a:pt x="8311356" y="1389063"/>
                </a:cubicBezTo>
                <a:cubicBezTo>
                  <a:pt x="8357942" y="1389539"/>
                  <a:pt x="8416540" y="1339836"/>
                  <a:pt x="8410575" y="1289844"/>
                </a:cubicBezTo>
                <a:cubicBezTo>
                  <a:pt x="8366998" y="1004045"/>
                  <a:pt x="8417737" y="569464"/>
                  <a:pt x="8410575" y="99219"/>
                </a:cubicBezTo>
                <a:close/>
                <a:moveTo>
                  <a:pt x="99219" y="396875"/>
                </a:moveTo>
                <a:cubicBezTo>
                  <a:pt x="149902" y="398899"/>
                  <a:pt x="201172" y="358779"/>
                  <a:pt x="198438" y="297656"/>
                </a:cubicBezTo>
                <a:cubicBezTo>
                  <a:pt x="201735" y="270257"/>
                  <a:pt x="171846" y="249315"/>
                  <a:pt x="148829" y="248047"/>
                </a:cubicBezTo>
                <a:cubicBezTo>
                  <a:pt x="123977" y="245770"/>
                  <a:pt x="101267" y="266118"/>
                  <a:pt x="99220" y="297656"/>
                </a:cubicBezTo>
                <a:cubicBezTo>
                  <a:pt x="94699" y="334972"/>
                  <a:pt x="96930" y="366242"/>
                  <a:pt x="99219" y="396875"/>
                </a:cubicBezTo>
                <a:close/>
              </a:path>
              <a:path w="8410575" h="1587500" fill="darkenLess" stroke="0" extrusionOk="0">
                <a:moveTo>
                  <a:pt x="99219" y="396875"/>
                </a:moveTo>
                <a:cubicBezTo>
                  <a:pt x="162413" y="403589"/>
                  <a:pt x="196811" y="349738"/>
                  <a:pt x="198438" y="297656"/>
                </a:cubicBezTo>
                <a:cubicBezTo>
                  <a:pt x="200806" y="267182"/>
                  <a:pt x="172448" y="245610"/>
                  <a:pt x="148829" y="248047"/>
                </a:cubicBezTo>
                <a:cubicBezTo>
                  <a:pt x="117885" y="249264"/>
                  <a:pt x="101711" y="271388"/>
                  <a:pt x="99220" y="297656"/>
                </a:cubicBezTo>
                <a:cubicBezTo>
                  <a:pt x="104077" y="329763"/>
                  <a:pt x="103990" y="367899"/>
                  <a:pt x="99219" y="396875"/>
                </a:cubicBezTo>
                <a:close/>
                <a:moveTo>
                  <a:pt x="8311356" y="198438"/>
                </a:moveTo>
                <a:cubicBezTo>
                  <a:pt x="8366701" y="202747"/>
                  <a:pt x="8414792" y="152294"/>
                  <a:pt x="8410575" y="99219"/>
                </a:cubicBezTo>
                <a:cubicBezTo>
                  <a:pt x="8408145" y="44586"/>
                  <a:pt x="8366273" y="3619"/>
                  <a:pt x="8311356" y="0"/>
                </a:cubicBezTo>
                <a:cubicBezTo>
                  <a:pt x="8260653" y="7562"/>
                  <a:pt x="8214030" y="42920"/>
                  <a:pt x="8212137" y="99219"/>
                </a:cubicBezTo>
                <a:cubicBezTo>
                  <a:pt x="8212581" y="127344"/>
                  <a:pt x="8236021" y="148758"/>
                  <a:pt x="8261746" y="148828"/>
                </a:cubicBezTo>
                <a:cubicBezTo>
                  <a:pt x="8290644" y="151321"/>
                  <a:pt x="8313878" y="128997"/>
                  <a:pt x="8311355" y="99219"/>
                </a:cubicBezTo>
                <a:cubicBezTo>
                  <a:pt x="8310305" y="131226"/>
                  <a:pt x="8306284" y="161768"/>
                  <a:pt x="8311356" y="198438"/>
                </a:cubicBezTo>
                <a:close/>
              </a:path>
              <a:path w="8410575" h="1587500" fill="none" extrusionOk="0">
                <a:moveTo>
                  <a:pt x="0" y="297656"/>
                </a:moveTo>
                <a:cubicBezTo>
                  <a:pt x="-1939" y="244299"/>
                  <a:pt x="47080" y="198304"/>
                  <a:pt x="99219" y="198437"/>
                </a:cubicBezTo>
                <a:cubicBezTo>
                  <a:pt x="3392908" y="265729"/>
                  <a:pt x="5169032" y="53405"/>
                  <a:pt x="8212138" y="198438"/>
                </a:cubicBezTo>
                <a:cubicBezTo>
                  <a:pt x="8217089" y="184484"/>
                  <a:pt x="8219935" y="114258"/>
                  <a:pt x="8212138" y="99219"/>
                </a:cubicBezTo>
                <a:cubicBezTo>
                  <a:pt x="8217026" y="41661"/>
                  <a:pt x="8257629" y="4257"/>
                  <a:pt x="8311357" y="0"/>
                </a:cubicBezTo>
                <a:cubicBezTo>
                  <a:pt x="8371625" y="-746"/>
                  <a:pt x="8418871" y="41556"/>
                  <a:pt x="8410576" y="99219"/>
                </a:cubicBezTo>
                <a:cubicBezTo>
                  <a:pt x="8415413" y="492331"/>
                  <a:pt x="8455152" y="836332"/>
                  <a:pt x="8410575" y="1289844"/>
                </a:cubicBezTo>
                <a:cubicBezTo>
                  <a:pt x="8407546" y="1340185"/>
                  <a:pt x="8367748" y="1381703"/>
                  <a:pt x="8311356" y="1389063"/>
                </a:cubicBezTo>
                <a:cubicBezTo>
                  <a:pt x="6707956" y="1523847"/>
                  <a:pt x="1302540" y="1426142"/>
                  <a:pt x="198438" y="1389063"/>
                </a:cubicBezTo>
                <a:cubicBezTo>
                  <a:pt x="192618" y="1417188"/>
                  <a:pt x="191159" y="1450401"/>
                  <a:pt x="198438" y="1488281"/>
                </a:cubicBezTo>
                <a:cubicBezTo>
                  <a:pt x="197152" y="1549175"/>
                  <a:pt x="150281" y="1596844"/>
                  <a:pt x="99219" y="1587500"/>
                </a:cubicBezTo>
                <a:cubicBezTo>
                  <a:pt x="37911" y="1586019"/>
                  <a:pt x="-3651" y="1534515"/>
                  <a:pt x="0" y="1488281"/>
                </a:cubicBezTo>
                <a:cubicBezTo>
                  <a:pt x="76392" y="1230839"/>
                  <a:pt x="-30488" y="764109"/>
                  <a:pt x="0" y="297656"/>
                </a:cubicBezTo>
                <a:close/>
                <a:moveTo>
                  <a:pt x="8212138" y="198438"/>
                </a:moveTo>
                <a:cubicBezTo>
                  <a:pt x="8233403" y="205889"/>
                  <a:pt x="8300313" y="192813"/>
                  <a:pt x="8311356" y="198438"/>
                </a:cubicBezTo>
                <a:cubicBezTo>
                  <a:pt x="8366656" y="194826"/>
                  <a:pt x="8415610" y="156303"/>
                  <a:pt x="8410575" y="99219"/>
                </a:cubicBezTo>
                <a:moveTo>
                  <a:pt x="8311356" y="198438"/>
                </a:moveTo>
                <a:cubicBezTo>
                  <a:pt x="8303340" y="157707"/>
                  <a:pt x="8311996" y="139444"/>
                  <a:pt x="8311356" y="99219"/>
                </a:cubicBezTo>
                <a:cubicBezTo>
                  <a:pt x="8308783" y="130254"/>
                  <a:pt x="8288941" y="148140"/>
                  <a:pt x="8261747" y="148828"/>
                </a:cubicBezTo>
                <a:cubicBezTo>
                  <a:pt x="8235239" y="149457"/>
                  <a:pt x="8209270" y="126565"/>
                  <a:pt x="8212138" y="99219"/>
                </a:cubicBezTo>
                <a:moveTo>
                  <a:pt x="99219" y="396875"/>
                </a:moveTo>
                <a:cubicBezTo>
                  <a:pt x="106179" y="372852"/>
                  <a:pt x="98422" y="317219"/>
                  <a:pt x="99219" y="297656"/>
                </a:cubicBezTo>
                <a:cubicBezTo>
                  <a:pt x="98288" y="267222"/>
                  <a:pt x="122322" y="244693"/>
                  <a:pt x="148828" y="248047"/>
                </a:cubicBezTo>
                <a:cubicBezTo>
                  <a:pt x="176376" y="248425"/>
                  <a:pt x="199077" y="268824"/>
                  <a:pt x="198437" y="297656"/>
                </a:cubicBezTo>
                <a:cubicBezTo>
                  <a:pt x="200640" y="359779"/>
                  <a:pt x="148819" y="388811"/>
                  <a:pt x="99218" y="396875"/>
                </a:cubicBezTo>
                <a:cubicBezTo>
                  <a:pt x="38055" y="396258"/>
                  <a:pt x="5704" y="352526"/>
                  <a:pt x="-1" y="297656"/>
                </a:cubicBezTo>
                <a:moveTo>
                  <a:pt x="198438" y="297656"/>
                </a:moveTo>
                <a:cubicBezTo>
                  <a:pt x="168418" y="785209"/>
                  <a:pt x="110961" y="1241890"/>
                  <a:pt x="198438" y="1389063"/>
                </a:cubicBezTo>
              </a:path>
              <a:path w="8410575" h="1587500" fill="none" stroke="0" extrusionOk="0">
                <a:moveTo>
                  <a:pt x="0" y="297656"/>
                </a:moveTo>
                <a:cubicBezTo>
                  <a:pt x="9725" y="238097"/>
                  <a:pt x="45116" y="194761"/>
                  <a:pt x="99219" y="198437"/>
                </a:cubicBezTo>
                <a:cubicBezTo>
                  <a:pt x="2928938" y="166339"/>
                  <a:pt x="4621437" y="102229"/>
                  <a:pt x="8212138" y="198438"/>
                </a:cubicBezTo>
                <a:cubicBezTo>
                  <a:pt x="8214189" y="178843"/>
                  <a:pt x="8216281" y="128302"/>
                  <a:pt x="8212138" y="99219"/>
                </a:cubicBezTo>
                <a:cubicBezTo>
                  <a:pt x="8206879" y="44432"/>
                  <a:pt x="8249390" y="1328"/>
                  <a:pt x="8311357" y="0"/>
                </a:cubicBezTo>
                <a:cubicBezTo>
                  <a:pt x="8366372" y="10918"/>
                  <a:pt x="8401740" y="41494"/>
                  <a:pt x="8410576" y="99219"/>
                </a:cubicBezTo>
                <a:cubicBezTo>
                  <a:pt x="8355791" y="487410"/>
                  <a:pt x="8387984" y="925703"/>
                  <a:pt x="8410575" y="1289844"/>
                </a:cubicBezTo>
                <a:cubicBezTo>
                  <a:pt x="8411971" y="1341857"/>
                  <a:pt x="8364321" y="1385087"/>
                  <a:pt x="8311356" y="1389063"/>
                </a:cubicBezTo>
                <a:cubicBezTo>
                  <a:pt x="7374335" y="1523849"/>
                  <a:pt x="1101697" y="1248023"/>
                  <a:pt x="198438" y="1389063"/>
                </a:cubicBezTo>
                <a:cubicBezTo>
                  <a:pt x="196505" y="1404449"/>
                  <a:pt x="204194" y="1442681"/>
                  <a:pt x="198438" y="1488281"/>
                </a:cubicBezTo>
                <a:cubicBezTo>
                  <a:pt x="199180" y="1543185"/>
                  <a:pt x="144482" y="1582141"/>
                  <a:pt x="99219" y="1587500"/>
                </a:cubicBezTo>
                <a:cubicBezTo>
                  <a:pt x="44275" y="1579675"/>
                  <a:pt x="-8364" y="1538906"/>
                  <a:pt x="0" y="1488281"/>
                </a:cubicBezTo>
                <a:cubicBezTo>
                  <a:pt x="47647" y="1122792"/>
                  <a:pt x="-58172" y="585286"/>
                  <a:pt x="0" y="297656"/>
                </a:cubicBezTo>
                <a:close/>
                <a:moveTo>
                  <a:pt x="8212138" y="198438"/>
                </a:moveTo>
                <a:cubicBezTo>
                  <a:pt x="8235000" y="199815"/>
                  <a:pt x="8277150" y="198622"/>
                  <a:pt x="8311356" y="198438"/>
                </a:cubicBezTo>
                <a:cubicBezTo>
                  <a:pt x="8364752" y="201040"/>
                  <a:pt x="8418842" y="159481"/>
                  <a:pt x="8410575" y="99219"/>
                </a:cubicBezTo>
                <a:moveTo>
                  <a:pt x="8311356" y="198438"/>
                </a:moveTo>
                <a:cubicBezTo>
                  <a:pt x="8311697" y="150435"/>
                  <a:pt x="8304857" y="118354"/>
                  <a:pt x="8311356" y="99219"/>
                </a:cubicBezTo>
                <a:cubicBezTo>
                  <a:pt x="8314518" y="130427"/>
                  <a:pt x="8287328" y="147402"/>
                  <a:pt x="8261747" y="148828"/>
                </a:cubicBezTo>
                <a:cubicBezTo>
                  <a:pt x="8229208" y="148571"/>
                  <a:pt x="8215715" y="128790"/>
                  <a:pt x="8212138" y="99219"/>
                </a:cubicBezTo>
                <a:moveTo>
                  <a:pt x="99219" y="396875"/>
                </a:moveTo>
                <a:cubicBezTo>
                  <a:pt x="98527" y="355348"/>
                  <a:pt x="101930" y="337718"/>
                  <a:pt x="99219" y="297656"/>
                </a:cubicBezTo>
                <a:cubicBezTo>
                  <a:pt x="100386" y="267547"/>
                  <a:pt x="123000" y="248523"/>
                  <a:pt x="148828" y="248047"/>
                </a:cubicBezTo>
                <a:cubicBezTo>
                  <a:pt x="178817" y="243844"/>
                  <a:pt x="200018" y="273511"/>
                  <a:pt x="198437" y="297656"/>
                </a:cubicBezTo>
                <a:cubicBezTo>
                  <a:pt x="208452" y="350281"/>
                  <a:pt x="149740" y="390526"/>
                  <a:pt x="99218" y="396875"/>
                </a:cubicBezTo>
                <a:cubicBezTo>
                  <a:pt x="37006" y="400142"/>
                  <a:pt x="-2433" y="357891"/>
                  <a:pt x="-1" y="297656"/>
                </a:cubicBezTo>
                <a:moveTo>
                  <a:pt x="198438" y="297656"/>
                </a:moveTo>
                <a:cubicBezTo>
                  <a:pt x="193961" y="727538"/>
                  <a:pt x="160784" y="913869"/>
                  <a:pt x="198438" y="1389063"/>
                </a:cubicBezTo>
              </a:path>
            </a:pathLst>
          </a:custGeom>
          <a:solidFill>
            <a:schemeClr val="bg2"/>
          </a:solidFill>
          <a:ln>
            <a:solidFill>
              <a:schemeClr val="tx1"/>
            </a:solidFill>
            <a:extLst>
              <a:ext uri="{C807C97D-BFC1-408E-A445-0C87EB9F89A2}">
                <ask:lineSketchStyleProps xmlns:ask="http://schemas.microsoft.com/office/drawing/2018/sketchyshapes" sd="676365648">
                  <a:prstGeom prst="horizontalScroll">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i="1" dirty="0">
                <a:solidFill>
                  <a:schemeClr val="tx1"/>
                </a:solidFill>
              </a:rPr>
              <a:t>At which phase of implementation are you currently and what are your next steps?</a:t>
            </a:r>
            <a:endParaRPr lang="el-GR" sz="2400" i="1" dirty="0">
              <a:solidFill>
                <a:schemeClr val="tx1"/>
              </a:solidFill>
            </a:endParaRPr>
          </a:p>
        </p:txBody>
      </p:sp>
      <p:graphicFrame>
        <p:nvGraphicFramePr>
          <p:cNvPr id="9" name="Πίνακας 8">
            <a:extLst>
              <a:ext uri="{FF2B5EF4-FFF2-40B4-BE49-F238E27FC236}">
                <a16:creationId xmlns:a16="http://schemas.microsoft.com/office/drawing/2014/main" id="{FEFF01FF-7BD3-4131-458A-391D5FCD062E}"/>
              </a:ext>
            </a:extLst>
          </p:cNvPr>
          <p:cNvGraphicFramePr>
            <a:graphicFrameLocks noGrp="1"/>
          </p:cNvGraphicFramePr>
          <p:nvPr>
            <p:extLst>
              <p:ext uri="{D42A27DB-BD31-4B8C-83A1-F6EECF244321}">
                <p14:modId xmlns:p14="http://schemas.microsoft.com/office/powerpoint/2010/main" val="802793306"/>
              </p:ext>
            </p:extLst>
          </p:nvPr>
        </p:nvGraphicFramePr>
        <p:xfrm>
          <a:off x="2341326" y="1690688"/>
          <a:ext cx="7509348" cy="2540845"/>
        </p:xfrm>
        <a:graphic>
          <a:graphicData uri="http://schemas.openxmlformats.org/drawingml/2006/table">
            <a:tbl>
              <a:tblPr firstRow="1" firstCol="1" bandRow="1">
                <a:tableStyleId>{2D5ABB26-0587-4C30-8999-92F81FD0307C}</a:tableStyleId>
              </a:tblPr>
              <a:tblGrid>
                <a:gridCol w="2503116">
                  <a:extLst>
                    <a:ext uri="{9D8B030D-6E8A-4147-A177-3AD203B41FA5}">
                      <a16:colId xmlns:a16="http://schemas.microsoft.com/office/drawing/2014/main" val="2142002238"/>
                    </a:ext>
                  </a:extLst>
                </a:gridCol>
                <a:gridCol w="2503116">
                  <a:extLst>
                    <a:ext uri="{9D8B030D-6E8A-4147-A177-3AD203B41FA5}">
                      <a16:colId xmlns:a16="http://schemas.microsoft.com/office/drawing/2014/main" val="4034268640"/>
                    </a:ext>
                  </a:extLst>
                </a:gridCol>
                <a:gridCol w="2503116">
                  <a:extLst>
                    <a:ext uri="{9D8B030D-6E8A-4147-A177-3AD203B41FA5}">
                      <a16:colId xmlns:a16="http://schemas.microsoft.com/office/drawing/2014/main" val="1687628267"/>
                    </a:ext>
                  </a:extLst>
                </a:gridCol>
              </a:tblGrid>
              <a:tr h="321857">
                <a:tc>
                  <a:txBody>
                    <a:bodyPr/>
                    <a:lstStyle/>
                    <a:p>
                      <a:pPr algn="ctr">
                        <a:lnSpc>
                          <a:spcPct val="107000"/>
                        </a:lnSpc>
                        <a:spcAft>
                          <a:spcPts val="800"/>
                        </a:spcAft>
                        <a:buNone/>
                      </a:pPr>
                      <a:r>
                        <a:rPr lang="el-GR" sz="1600" kern="0" dirty="0" err="1">
                          <a:effectLst/>
                        </a:rPr>
                        <a:t>Phase</a:t>
                      </a:r>
                      <a:endParaRPr lang="el-GR"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el-GR" sz="1600" kern="0" dirty="0" err="1">
                          <a:effectLst/>
                        </a:rPr>
                        <a:t>Timeline</a:t>
                      </a:r>
                      <a:endParaRPr lang="el-GR"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el-GR" sz="1600" kern="0">
                          <a:effectLst/>
                        </a:rPr>
                        <a:t>Key Actions</a:t>
                      </a:r>
                      <a:endParaRPr lang="el-GR"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86237551"/>
                  </a:ext>
                </a:extLst>
              </a:tr>
              <a:tr h="632377">
                <a:tc>
                  <a:txBody>
                    <a:bodyPr/>
                    <a:lstStyle/>
                    <a:p>
                      <a:pPr>
                        <a:lnSpc>
                          <a:spcPct val="107000"/>
                        </a:lnSpc>
                        <a:spcAft>
                          <a:spcPts val="800"/>
                        </a:spcAft>
                        <a:buNone/>
                      </a:pPr>
                      <a:r>
                        <a:rPr lang="el-GR" sz="1600" kern="0" dirty="0" err="1">
                          <a:effectLst/>
                        </a:rPr>
                        <a:t>Planning</a:t>
                      </a:r>
                      <a:r>
                        <a:rPr lang="el-GR" sz="1600" kern="0" dirty="0">
                          <a:effectLst/>
                        </a:rPr>
                        <a:t> &amp; </a:t>
                      </a:r>
                      <a:r>
                        <a:rPr lang="el-GR" sz="1600" kern="0" dirty="0" err="1">
                          <a:effectLst/>
                        </a:rPr>
                        <a:t>Design</a:t>
                      </a:r>
                      <a:endParaRPr lang="el-GR"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l-GR" sz="1600" kern="0" dirty="0" err="1">
                          <a:effectLst/>
                        </a:rPr>
                        <a:t>Month</a:t>
                      </a:r>
                      <a:r>
                        <a:rPr lang="el-GR" sz="1600" kern="0" dirty="0">
                          <a:effectLst/>
                        </a:rPr>
                        <a:t> 1-2</a:t>
                      </a:r>
                      <a:endParaRPr lang="el-GR"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l-GR" sz="1600" kern="0">
                          <a:effectLst/>
                        </a:rPr>
                        <a:t>Stakeholder engagement, curriculum mapping</a:t>
                      </a:r>
                      <a:endParaRPr lang="el-GR"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971077967"/>
                  </a:ext>
                </a:extLst>
              </a:tr>
              <a:tr h="632377">
                <a:tc>
                  <a:txBody>
                    <a:bodyPr/>
                    <a:lstStyle/>
                    <a:p>
                      <a:pPr>
                        <a:lnSpc>
                          <a:spcPct val="107000"/>
                        </a:lnSpc>
                        <a:spcAft>
                          <a:spcPts val="800"/>
                        </a:spcAft>
                        <a:buNone/>
                      </a:pPr>
                      <a:r>
                        <a:rPr lang="el-GR" sz="1600" kern="0">
                          <a:effectLst/>
                        </a:rPr>
                        <a:t>Pilot Implementation</a:t>
                      </a:r>
                      <a:endParaRPr lang="el-GR"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l-GR" sz="1600" kern="0" dirty="0" err="1">
                          <a:effectLst/>
                        </a:rPr>
                        <a:t>Month</a:t>
                      </a:r>
                      <a:r>
                        <a:rPr lang="el-GR" sz="1600" kern="0" dirty="0">
                          <a:effectLst/>
                        </a:rPr>
                        <a:t> 3-5</a:t>
                      </a:r>
                      <a:endParaRPr lang="el-GR"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l-GR" sz="1600" kern="0" dirty="0" err="1">
                          <a:effectLst/>
                        </a:rPr>
                        <a:t>Trial</a:t>
                      </a:r>
                      <a:r>
                        <a:rPr lang="en-US" sz="1600" kern="0" dirty="0">
                          <a:effectLst/>
                        </a:rPr>
                        <a:t>s</a:t>
                      </a:r>
                      <a:r>
                        <a:rPr lang="el-GR" sz="1600" kern="0" dirty="0">
                          <a:effectLst/>
                        </a:rPr>
                        <a:t>, </a:t>
                      </a:r>
                      <a:r>
                        <a:rPr lang="el-GR" sz="1600" kern="0" dirty="0" err="1">
                          <a:effectLst/>
                        </a:rPr>
                        <a:t>feedback</a:t>
                      </a:r>
                      <a:r>
                        <a:rPr lang="el-GR" sz="1600" kern="0" dirty="0">
                          <a:effectLst/>
                        </a:rPr>
                        <a:t> </a:t>
                      </a:r>
                      <a:r>
                        <a:rPr lang="el-GR" sz="1600" kern="0" dirty="0" err="1">
                          <a:effectLst/>
                        </a:rPr>
                        <a:t>collection</a:t>
                      </a:r>
                      <a:endParaRPr lang="el-GR"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401220709"/>
                  </a:ext>
                </a:extLst>
              </a:tr>
              <a:tr h="632377">
                <a:tc>
                  <a:txBody>
                    <a:bodyPr/>
                    <a:lstStyle/>
                    <a:p>
                      <a:pPr>
                        <a:lnSpc>
                          <a:spcPct val="107000"/>
                        </a:lnSpc>
                        <a:spcAft>
                          <a:spcPts val="800"/>
                        </a:spcAft>
                        <a:buNone/>
                      </a:pPr>
                      <a:r>
                        <a:rPr lang="el-GR" sz="1600" kern="0">
                          <a:effectLst/>
                        </a:rPr>
                        <a:t>Full Implementation</a:t>
                      </a:r>
                      <a:endParaRPr lang="el-GR"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l-GR" sz="1600" kern="0">
                          <a:effectLst/>
                        </a:rPr>
                        <a:t>Month 6-12</a:t>
                      </a:r>
                      <a:endParaRPr lang="el-GR"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l-GR" sz="1600" kern="0" dirty="0" err="1">
                          <a:effectLst/>
                        </a:rPr>
                        <a:t>Expansion</a:t>
                      </a:r>
                      <a:r>
                        <a:rPr lang="el-GR" sz="1600" kern="0" dirty="0">
                          <a:effectLst/>
                        </a:rPr>
                        <a:t>, </a:t>
                      </a:r>
                      <a:r>
                        <a:rPr lang="el-GR" sz="1600" kern="0" dirty="0" err="1">
                          <a:effectLst/>
                        </a:rPr>
                        <a:t>professional</a:t>
                      </a:r>
                      <a:r>
                        <a:rPr lang="el-GR" sz="1600" kern="0" dirty="0">
                          <a:effectLst/>
                        </a:rPr>
                        <a:t> </a:t>
                      </a:r>
                      <a:r>
                        <a:rPr lang="el-GR" sz="1600" kern="0" dirty="0" err="1">
                          <a:effectLst/>
                        </a:rPr>
                        <a:t>development</a:t>
                      </a:r>
                      <a:endParaRPr lang="el-GR"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549380415"/>
                  </a:ext>
                </a:extLst>
              </a:tr>
              <a:tr h="321857">
                <a:tc>
                  <a:txBody>
                    <a:bodyPr/>
                    <a:lstStyle/>
                    <a:p>
                      <a:pPr>
                        <a:lnSpc>
                          <a:spcPct val="107000"/>
                        </a:lnSpc>
                        <a:spcAft>
                          <a:spcPts val="800"/>
                        </a:spcAft>
                        <a:buNone/>
                      </a:pPr>
                      <a:r>
                        <a:rPr lang="el-GR" sz="1600" kern="0">
                          <a:effectLst/>
                        </a:rPr>
                        <a:t>Review &amp; Adaptation</a:t>
                      </a:r>
                      <a:endParaRPr lang="el-GR"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l-GR" sz="1600" kern="0">
                          <a:effectLst/>
                        </a:rPr>
                        <a:t>Year 2+</a:t>
                      </a:r>
                      <a:endParaRPr lang="el-GR"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l-GR" sz="1600" kern="0" dirty="0" err="1">
                          <a:effectLst/>
                        </a:rPr>
                        <a:t>Continuous</a:t>
                      </a:r>
                      <a:r>
                        <a:rPr lang="el-GR" sz="1600" kern="0" dirty="0">
                          <a:effectLst/>
                        </a:rPr>
                        <a:t> </a:t>
                      </a:r>
                      <a:r>
                        <a:rPr lang="el-GR" sz="1600" kern="0" dirty="0" err="1">
                          <a:effectLst/>
                        </a:rPr>
                        <a:t>improvement</a:t>
                      </a:r>
                      <a:endParaRPr lang="el-GR"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1728791996"/>
                  </a:ext>
                </a:extLst>
              </a:tr>
            </a:tbl>
          </a:graphicData>
        </a:graphic>
      </p:graphicFrame>
      <p:sp>
        <p:nvSpPr>
          <p:cNvPr id="3" name="Βέλος: Αριστερό 2">
            <a:hlinkClick r:id="rId2" action="ppaction://hlinksldjump"/>
            <a:extLst>
              <a:ext uri="{FF2B5EF4-FFF2-40B4-BE49-F238E27FC236}">
                <a16:creationId xmlns:a16="http://schemas.microsoft.com/office/drawing/2014/main" id="{A6344DD3-1615-56A7-88C2-DF37FCEC9109}"/>
              </a:ext>
            </a:extLst>
          </p:cNvPr>
          <p:cNvSpPr/>
          <p:nvPr/>
        </p:nvSpPr>
        <p:spPr>
          <a:xfrm>
            <a:off x="157260" y="5622486"/>
            <a:ext cx="1361873" cy="1108953"/>
          </a:xfrm>
          <a:prstGeom prst="leftArrow">
            <a:avLst>
              <a:gd name="adj1" fmla="val 65790"/>
              <a:gd name="adj2" fmla="val 50000"/>
            </a:avLst>
          </a:prstGeom>
          <a:solidFill>
            <a:schemeClr val="bg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Click to go back</a:t>
            </a:r>
            <a:endParaRPr lang="el-GR" sz="1200" dirty="0">
              <a:solidFill>
                <a:schemeClr val="tx1"/>
              </a:solidFill>
            </a:endParaRPr>
          </a:p>
        </p:txBody>
      </p:sp>
      <p:sp>
        <p:nvSpPr>
          <p:cNvPr id="5" name="TextBox 4">
            <a:extLst>
              <a:ext uri="{FF2B5EF4-FFF2-40B4-BE49-F238E27FC236}">
                <a16:creationId xmlns:a16="http://schemas.microsoft.com/office/drawing/2014/main" id="{7D93614C-3904-972A-E25A-F65625170A36}"/>
              </a:ext>
            </a:extLst>
          </p:cNvPr>
          <p:cNvSpPr txBox="1"/>
          <p:nvPr/>
        </p:nvSpPr>
        <p:spPr>
          <a:xfrm>
            <a:off x="1063290" y="1506022"/>
            <a:ext cx="1052946" cy="461665"/>
          </a:xfrm>
          <a:prstGeom prst="rect">
            <a:avLst/>
          </a:prstGeom>
          <a:noFill/>
        </p:spPr>
        <p:txBody>
          <a:bodyPr wrap="square" rtlCol="0">
            <a:spAutoFit/>
          </a:bodyPr>
          <a:lstStyle/>
          <a:p>
            <a:r>
              <a:rPr lang="en-US" sz="2400" b="1" dirty="0" err="1"/>
              <a:t>E.g</a:t>
            </a:r>
            <a:r>
              <a:rPr lang="en-US" sz="2400" b="1" dirty="0"/>
              <a:t>:</a:t>
            </a:r>
            <a:endParaRPr lang="el-GR" sz="2400" b="1" dirty="0"/>
          </a:p>
        </p:txBody>
      </p:sp>
    </p:spTree>
    <p:extLst>
      <p:ext uri="{BB962C8B-B14F-4D97-AF65-F5344CB8AC3E}">
        <p14:creationId xmlns:p14="http://schemas.microsoft.com/office/powerpoint/2010/main" val="3044966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888AC5A-BFD2-E50F-908A-37DAEBBC5E97}"/>
              </a:ext>
            </a:extLst>
          </p:cNvPr>
          <p:cNvSpPr>
            <a:spLocks noGrp="1"/>
          </p:cNvSpPr>
          <p:nvPr>
            <p:ph type="title"/>
          </p:nvPr>
        </p:nvSpPr>
        <p:spPr/>
        <p:txBody>
          <a:bodyPr/>
          <a:lstStyle/>
          <a:p>
            <a:pPr algn="ctr"/>
            <a:r>
              <a:rPr lang="en-US" b="1" dirty="0"/>
              <a:t>Vision (objective)</a:t>
            </a:r>
            <a:endParaRPr lang="el-GR" b="1" dirty="0"/>
          </a:p>
        </p:txBody>
      </p:sp>
      <p:sp>
        <p:nvSpPr>
          <p:cNvPr id="3" name="Θέση περιεχομένου 2">
            <a:extLst>
              <a:ext uri="{FF2B5EF4-FFF2-40B4-BE49-F238E27FC236}">
                <a16:creationId xmlns:a16="http://schemas.microsoft.com/office/drawing/2014/main" id="{B77775B3-4E65-2107-B86F-6ED9A59CE564}"/>
              </a:ext>
            </a:extLst>
          </p:cNvPr>
          <p:cNvSpPr>
            <a:spLocks noGrp="1"/>
          </p:cNvSpPr>
          <p:nvPr>
            <p:ph idx="1"/>
          </p:nvPr>
        </p:nvSpPr>
        <p:spPr/>
        <p:txBody>
          <a:bodyPr/>
          <a:lstStyle/>
          <a:p>
            <a:pPr marL="0" indent="0">
              <a:buNone/>
            </a:pPr>
            <a:r>
              <a:rPr lang="en-US" dirty="0"/>
              <a:t>e.g. Empowering participants to lead the charge against climate change and demand a just, sustainable future for all</a:t>
            </a:r>
            <a:endParaRPr lang="el-GR" dirty="0"/>
          </a:p>
        </p:txBody>
      </p:sp>
      <p:sp>
        <p:nvSpPr>
          <p:cNvPr id="4" name="Πάπυρος: Οριζόντιος 3">
            <a:extLst>
              <a:ext uri="{FF2B5EF4-FFF2-40B4-BE49-F238E27FC236}">
                <a16:creationId xmlns:a16="http://schemas.microsoft.com/office/drawing/2014/main" id="{DDDF1231-C2B2-E0DF-BC9C-9CE4C4D72063}"/>
              </a:ext>
            </a:extLst>
          </p:cNvPr>
          <p:cNvSpPr/>
          <p:nvPr/>
        </p:nvSpPr>
        <p:spPr>
          <a:xfrm>
            <a:off x="1890712" y="4140740"/>
            <a:ext cx="8410575" cy="1587500"/>
          </a:xfrm>
          <a:custGeom>
            <a:avLst/>
            <a:gdLst>
              <a:gd name="connsiteX0" fmla="*/ 8410575 w 8410575"/>
              <a:gd name="connsiteY0" fmla="*/ 99219 h 1587500"/>
              <a:gd name="connsiteX1" fmla="*/ 8311356 w 8410575"/>
              <a:gd name="connsiteY1" fmla="*/ 198438 h 1587500"/>
              <a:gd name="connsiteX2" fmla="*/ 8311356 w 8410575"/>
              <a:gd name="connsiteY2" fmla="*/ 99219 h 1587500"/>
              <a:gd name="connsiteX3" fmla="*/ 8261747 w 8410575"/>
              <a:gd name="connsiteY3" fmla="*/ 148828 h 1587500"/>
              <a:gd name="connsiteX4" fmla="*/ 8212138 w 8410575"/>
              <a:gd name="connsiteY4" fmla="*/ 99219 h 1587500"/>
              <a:gd name="connsiteX5" fmla="*/ 8212138 w 8410575"/>
              <a:gd name="connsiteY5" fmla="*/ 198438 h 1587500"/>
              <a:gd name="connsiteX6" fmla="*/ 99219 w 8410575"/>
              <a:gd name="connsiteY6" fmla="*/ 198438 h 1587500"/>
              <a:gd name="connsiteX7" fmla="*/ 0 w 8410575"/>
              <a:gd name="connsiteY7" fmla="*/ 297657 h 1587500"/>
              <a:gd name="connsiteX8" fmla="*/ 0 w 8410575"/>
              <a:gd name="connsiteY8" fmla="*/ 1488281 h 1587500"/>
              <a:gd name="connsiteX9" fmla="*/ 99219 w 8410575"/>
              <a:gd name="connsiteY9" fmla="*/ 1587500 h 1587500"/>
              <a:gd name="connsiteX10" fmla="*/ 198438 w 8410575"/>
              <a:gd name="connsiteY10" fmla="*/ 1488281 h 1587500"/>
              <a:gd name="connsiteX11" fmla="*/ 198438 w 8410575"/>
              <a:gd name="connsiteY11" fmla="*/ 1389063 h 1587500"/>
              <a:gd name="connsiteX12" fmla="*/ 8311356 w 8410575"/>
              <a:gd name="connsiteY12" fmla="*/ 1389063 h 1587500"/>
              <a:gd name="connsiteX13" fmla="*/ 8410575 w 8410575"/>
              <a:gd name="connsiteY13" fmla="*/ 1289844 h 1587500"/>
              <a:gd name="connsiteX14" fmla="*/ 8410575 w 8410575"/>
              <a:gd name="connsiteY14" fmla="*/ 99219 h 1587500"/>
              <a:gd name="connsiteX15" fmla="*/ 99219 w 8410575"/>
              <a:gd name="connsiteY15" fmla="*/ 396875 h 1587500"/>
              <a:gd name="connsiteX16" fmla="*/ 198438 w 8410575"/>
              <a:gd name="connsiteY16" fmla="*/ 297656 h 1587500"/>
              <a:gd name="connsiteX17" fmla="*/ 148829 w 8410575"/>
              <a:gd name="connsiteY17" fmla="*/ 248047 h 1587500"/>
              <a:gd name="connsiteX18" fmla="*/ 99220 w 8410575"/>
              <a:gd name="connsiteY18" fmla="*/ 297656 h 1587500"/>
              <a:gd name="connsiteX19" fmla="*/ 99219 w 8410575"/>
              <a:gd name="connsiteY19" fmla="*/ 396875 h 1587500"/>
              <a:gd name="connsiteX0" fmla="*/ 99219 w 8410575"/>
              <a:gd name="connsiteY0" fmla="*/ 396875 h 1587500"/>
              <a:gd name="connsiteX1" fmla="*/ 198438 w 8410575"/>
              <a:gd name="connsiteY1" fmla="*/ 297656 h 1587500"/>
              <a:gd name="connsiteX2" fmla="*/ 148829 w 8410575"/>
              <a:gd name="connsiteY2" fmla="*/ 248047 h 1587500"/>
              <a:gd name="connsiteX3" fmla="*/ 99220 w 8410575"/>
              <a:gd name="connsiteY3" fmla="*/ 297656 h 1587500"/>
              <a:gd name="connsiteX4" fmla="*/ 99219 w 8410575"/>
              <a:gd name="connsiteY4" fmla="*/ 396875 h 1587500"/>
              <a:gd name="connsiteX5" fmla="*/ 8311356 w 8410575"/>
              <a:gd name="connsiteY5" fmla="*/ 198438 h 1587500"/>
              <a:gd name="connsiteX6" fmla="*/ 8410575 w 8410575"/>
              <a:gd name="connsiteY6" fmla="*/ 99219 h 1587500"/>
              <a:gd name="connsiteX7" fmla="*/ 8311356 w 8410575"/>
              <a:gd name="connsiteY7" fmla="*/ 0 h 1587500"/>
              <a:gd name="connsiteX8" fmla="*/ 8212137 w 8410575"/>
              <a:gd name="connsiteY8" fmla="*/ 99219 h 1587500"/>
              <a:gd name="connsiteX9" fmla="*/ 8261746 w 8410575"/>
              <a:gd name="connsiteY9" fmla="*/ 148828 h 1587500"/>
              <a:gd name="connsiteX10" fmla="*/ 8311355 w 8410575"/>
              <a:gd name="connsiteY10" fmla="*/ 99219 h 1587500"/>
              <a:gd name="connsiteX11" fmla="*/ 8311356 w 8410575"/>
              <a:gd name="connsiteY11" fmla="*/ 198438 h 1587500"/>
              <a:gd name="connsiteX0" fmla="*/ 0 w 8410575"/>
              <a:gd name="connsiteY0" fmla="*/ 297656 h 1587500"/>
              <a:gd name="connsiteX1" fmla="*/ 99219 w 8410575"/>
              <a:gd name="connsiteY1" fmla="*/ 198437 h 1587500"/>
              <a:gd name="connsiteX2" fmla="*/ 8212138 w 8410575"/>
              <a:gd name="connsiteY2" fmla="*/ 198438 h 1587500"/>
              <a:gd name="connsiteX3" fmla="*/ 8212138 w 8410575"/>
              <a:gd name="connsiteY3" fmla="*/ 99219 h 1587500"/>
              <a:gd name="connsiteX4" fmla="*/ 8311357 w 8410575"/>
              <a:gd name="connsiteY4" fmla="*/ 0 h 1587500"/>
              <a:gd name="connsiteX5" fmla="*/ 8410576 w 8410575"/>
              <a:gd name="connsiteY5" fmla="*/ 99219 h 1587500"/>
              <a:gd name="connsiteX6" fmla="*/ 8410575 w 8410575"/>
              <a:gd name="connsiteY6" fmla="*/ 1289844 h 1587500"/>
              <a:gd name="connsiteX7" fmla="*/ 8311356 w 8410575"/>
              <a:gd name="connsiteY7" fmla="*/ 1389063 h 1587500"/>
              <a:gd name="connsiteX8" fmla="*/ 198438 w 8410575"/>
              <a:gd name="connsiteY8" fmla="*/ 1389063 h 1587500"/>
              <a:gd name="connsiteX9" fmla="*/ 198438 w 8410575"/>
              <a:gd name="connsiteY9" fmla="*/ 1488281 h 1587500"/>
              <a:gd name="connsiteX10" fmla="*/ 99219 w 8410575"/>
              <a:gd name="connsiteY10" fmla="*/ 1587500 h 1587500"/>
              <a:gd name="connsiteX11" fmla="*/ 0 w 8410575"/>
              <a:gd name="connsiteY11" fmla="*/ 1488281 h 1587500"/>
              <a:gd name="connsiteX12" fmla="*/ 0 w 8410575"/>
              <a:gd name="connsiteY12" fmla="*/ 297656 h 1587500"/>
              <a:gd name="connsiteX13" fmla="*/ 8212138 w 8410575"/>
              <a:gd name="connsiteY13" fmla="*/ 198438 h 1587500"/>
              <a:gd name="connsiteX14" fmla="*/ 8311356 w 8410575"/>
              <a:gd name="connsiteY14" fmla="*/ 198438 h 1587500"/>
              <a:gd name="connsiteX15" fmla="*/ 8410575 w 8410575"/>
              <a:gd name="connsiteY15" fmla="*/ 99219 h 1587500"/>
              <a:gd name="connsiteX16" fmla="*/ 8311356 w 8410575"/>
              <a:gd name="connsiteY16" fmla="*/ 198438 h 1587500"/>
              <a:gd name="connsiteX17" fmla="*/ 8311356 w 8410575"/>
              <a:gd name="connsiteY17" fmla="*/ 99219 h 1587500"/>
              <a:gd name="connsiteX18" fmla="*/ 8261747 w 8410575"/>
              <a:gd name="connsiteY18" fmla="*/ 148828 h 1587500"/>
              <a:gd name="connsiteX19" fmla="*/ 8212138 w 8410575"/>
              <a:gd name="connsiteY19" fmla="*/ 99219 h 1587500"/>
              <a:gd name="connsiteX20" fmla="*/ 99219 w 8410575"/>
              <a:gd name="connsiteY20" fmla="*/ 396875 h 1587500"/>
              <a:gd name="connsiteX21" fmla="*/ 99219 w 8410575"/>
              <a:gd name="connsiteY21" fmla="*/ 297656 h 1587500"/>
              <a:gd name="connsiteX22" fmla="*/ 148828 w 8410575"/>
              <a:gd name="connsiteY22" fmla="*/ 248047 h 1587500"/>
              <a:gd name="connsiteX23" fmla="*/ 198437 w 8410575"/>
              <a:gd name="connsiteY23" fmla="*/ 297656 h 1587500"/>
              <a:gd name="connsiteX24" fmla="*/ 99218 w 8410575"/>
              <a:gd name="connsiteY24" fmla="*/ 396875 h 1587500"/>
              <a:gd name="connsiteX25" fmla="*/ -1 w 8410575"/>
              <a:gd name="connsiteY25" fmla="*/ 297656 h 1587500"/>
              <a:gd name="connsiteX26" fmla="*/ 198438 w 8410575"/>
              <a:gd name="connsiteY26" fmla="*/ 297656 h 1587500"/>
              <a:gd name="connsiteX27" fmla="*/ 198438 w 8410575"/>
              <a:gd name="connsiteY27" fmla="*/ 1389063 h 158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410575" h="1587500" stroke="0" extrusionOk="0">
                <a:moveTo>
                  <a:pt x="8410575" y="99219"/>
                </a:moveTo>
                <a:cubicBezTo>
                  <a:pt x="8392886" y="106819"/>
                  <a:pt x="8346724" y="169805"/>
                  <a:pt x="8311356" y="198438"/>
                </a:cubicBezTo>
                <a:cubicBezTo>
                  <a:pt x="8307105" y="183958"/>
                  <a:pt x="8303006" y="139132"/>
                  <a:pt x="8311356" y="99219"/>
                </a:cubicBezTo>
                <a:cubicBezTo>
                  <a:pt x="8311787" y="128159"/>
                  <a:pt x="8287059" y="148440"/>
                  <a:pt x="8261747" y="148828"/>
                </a:cubicBezTo>
                <a:cubicBezTo>
                  <a:pt x="8235489" y="152149"/>
                  <a:pt x="8214725" y="125107"/>
                  <a:pt x="8212138" y="99219"/>
                </a:cubicBezTo>
                <a:cubicBezTo>
                  <a:pt x="8220925" y="110956"/>
                  <a:pt x="8204702" y="183646"/>
                  <a:pt x="8212138" y="198438"/>
                </a:cubicBezTo>
                <a:cubicBezTo>
                  <a:pt x="4618455" y="130288"/>
                  <a:pt x="3213267" y="180076"/>
                  <a:pt x="99219" y="198438"/>
                </a:cubicBezTo>
                <a:cubicBezTo>
                  <a:pt x="48290" y="196765"/>
                  <a:pt x="6204" y="245547"/>
                  <a:pt x="0" y="297657"/>
                </a:cubicBezTo>
                <a:cubicBezTo>
                  <a:pt x="-37422" y="844590"/>
                  <a:pt x="26571" y="1359634"/>
                  <a:pt x="0" y="1488281"/>
                </a:cubicBezTo>
                <a:cubicBezTo>
                  <a:pt x="203" y="1546635"/>
                  <a:pt x="38552" y="1585192"/>
                  <a:pt x="99219" y="1587500"/>
                </a:cubicBezTo>
                <a:cubicBezTo>
                  <a:pt x="151948" y="1596419"/>
                  <a:pt x="192813" y="1537250"/>
                  <a:pt x="198438" y="1488281"/>
                </a:cubicBezTo>
                <a:cubicBezTo>
                  <a:pt x="206247" y="1468883"/>
                  <a:pt x="194689" y="1429401"/>
                  <a:pt x="198438" y="1389063"/>
                </a:cubicBezTo>
                <a:cubicBezTo>
                  <a:pt x="4135472" y="1330096"/>
                  <a:pt x="7273220" y="1319010"/>
                  <a:pt x="8311356" y="1389063"/>
                </a:cubicBezTo>
                <a:cubicBezTo>
                  <a:pt x="8357942" y="1389539"/>
                  <a:pt x="8416540" y="1339836"/>
                  <a:pt x="8410575" y="1289844"/>
                </a:cubicBezTo>
                <a:cubicBezTo>
                  <a:pt x="8366998" y="1004045"/>
                  <a:pt x="8417737" y="569464"/>
                  <a:pt x="8410575" y="99219"/>
                </a:cubicBezTo>
                <a:close/>
                <a:moveTo>
                  <a:pt x="99219" y="396875"/>
                </a:moveTo>
                <a:cubicBezTo>
                  <a:pt x="149902" y="398899"/>
                  <a:pt x="201172" y="358779"/>
                  <a:pt x="198438" y="297656"/>
                </a:cubicBezTo>
                <a:cubicBezTo>
                  <a:pt x="201735" y="270257"/>
                  <a:pt x="171846" y="249315"/>
                  <a:pt x="148829" y="248047"/>
                </a:cubicBezTo>
                <a:cubicBezTo>
                  <a:pt x="123977" y="245770"/>
                  <a:pt x="101267" y="266118"/>
                  <a:pt x="99220" y="297656"/>
                </a:cubicBezTo>
                <a:cubicBezTo>
                  <a:pt x="94699" y="334972"/>
                  <a:pt x="96930" y="366242"/>
                  <a:pt x="99219" y="396875"/>
                </a:cubicBezTo>
                <a:close/>
              </a:path>
              <a:path w="8410575" h="1587500" fill="darkenLess" stroke="0" extrusionOk="0">
                <a:moveTo>
                  <a:pt x="99219" y="396875"/>
                </a:moveTo>
                <a:cubicBezTo>
                  <a:pt x="162413" y="403589"/>
                  <a:pt x="196811" y="349738"/>
                  <a:pt x="198438" y="297656"/>
                </a:cubicBezTo>
                <a:cubicBezTo>
                  <a:pt x="200806" y="267182"/>
                  <a:pt x="172448" y="245610"/>
                  <a:pt x="148829" y="248047"/>
                </a:cubicBezTo>
                <a:cubicBezTo>
                  <a:pt x="117885" y="249264"/>
                  <a:pt x="101711" y="271388"/>
                  <a:pt x="99220" y="297656"/>
                </a:cubicBezTo>
                <a:cubicBezTo>
                  <a:pt x="104077" y="329763"/>
                  <a:pt x="103990" y="367899"/>
                  <a:pt x="99219" y="396875"/>
                </a:cubicBezTo>
                <a:close/>
                <a:moveTo>
                  <a:pt x="8311356" y="198438"/>
                </a:moveTo>
                <a:cubicBezTo>
                  <a:pt x="8366701" y="202747"/>
                  <a:pt x="8414792" y="152294"/>
                  <a:pt x="8410575" y="99219"/>
                </a:cubicBezTo>
                <a:cubicBezTo>
                  <a:pt x="8408145" y="44586"/>
                  <a:pt x="8366273" y="3619"/>
                  <a:pt x="8311356" y="0"/>
                </a:cubicBezTo>
                <a:cubicBezTo>
                  <a:pt x="8260653" y="7562"/>
                  <a:pt x="8214030" y="42920"/>
                  <a:pt x="8212137" y="99219"/>
                </a:cubicBezTo>
                <a:cubicBezTo>
                  <a:pt x="8212581" y="127344"/>
                  <a:pt x="8236021" y="148758"/>
                  <a:pt x="8261746" y="148828"/>
                </a:cubicBezTo>
                <a:cubicBezTo>
                  <a:pt x="8290644" y="151321"/>
                  <a:pt x="8313878" y="128997"/>
                  <a:pt x="8311355" y="99219"/>
                </a:cubicBezTo>
                <a:cubicBezTo>
                  <a:pt x="8310305" y="131226"/>
                  <a:pt x="8306284" y="161768"/>
                  <a:pt x="8311356" y="198438"/>
                </a:cubicBezTo>
                <a:close/>
              </a:path>
              <a:path w="8410575" h="1587500" fill="none" extrusionOk="0">
                <a:moveTo>
                  <a:pt x="0" y="297656"/>
                </a:moveTo>
                <a:cubicBezTo>
                  <a:pt x="-1939" y="244299"/>
                  <a:pt x="47080" y="198304"/>
                  <a:pt x="99219" y="198437"/>
                </a:cubicBezTo>
                <a:cubicBezTo>
                  <a:pt x="3392908" y="265729"/>
                  <a:pt x="5169032" y="53405"/>
                  <a:pt x="8212138" y="198438"/>
                </a:cubicBezTo>
                <a:cubicBezTo>
                  <a:pt x="8217089" y="184484"/>
                  <a:pt x="8219935" y="114258"/>
                  <a:pt x="8212138" y="99219"/>
                </a:cubicBezTo>
                <a:cubicBezTo>
                  <a:pt x="8217026" y="41661"/>
                  <a:pt x="8257629" y="4257"/>
                  <a:pt x="8311357" y="0"/>
                </a:cubicBezTo>
                <a:cubicBezTo>
                  <a:pt x="8371625" y="-746"/>
                  <a:pt x="8418871" y="41556"/>
                  <a:pt x="8410576" y="99219"/>
                </a:cubicBezTo>
                <a:cubicBezTo>
                  <a:pt x="8415413" y="492331"/>
                  <a:pt x="8455152" y="836332"/>
                  <a:pt x="8410575" y="1289844"/>
                </a:cubicBezTo>
                <a:cubicBezTo>
                  <a:pt x="8407546" y="1340185"/>
                  <a:pt x="8367748" y="1381703"/>
                  <a:pt x="8311356" y="1389063"/>
                </a:cubicBezTo>
                <a:cubicBezTo>
                  <a:pt x="6707956" y="1523847"/>
                  <a:pt x="1302540" y="1426142"/>
                  <a:pt x="198438" y="1389063"/>
                </a:cubicBezTo>
                <a:cubicBezTo>
                  <a:pt x="192618" y="1417188"/>
                  <a:pt x="191159" y="1450401"/>
                  <a:pt x="198438" y="1488281"/>
                </a:cubicBezTo>
                <a:cubicBezTo>
                  <a:pt x="197152" y="1549175"/>
                  <a:pt x="150281" y="1596844"/>
                  <a:pt x="99219" y="1587500"/>
                </a:cubicBezTo>
                <a:cubicBezTo>
                  <a:pt x="37911" y="1586019"/>
                  <a:pt x="-3651" y="1534515"/>
                  <a:pt x="0" y="1488281"/>
                </a:cubicBezTo>
                <a:cubicBezTo>
                  <a:pt x="76392" y="1230839"/>
                  <a:pt x="-30488" y="764109"/>
                  <a:pt x="0" y="297656"/>
                </a:cubicBezTo>
                <a:close/>
                <a:moveTo>
                  <a:pt x="8212138" y="198438"/>
                </a:moveTo>
                <a:cubicBezTo>
                  <a:pt x="8233403" y="205889"/>
                  <a:pt x="8300313" y="192813"/>
                  <a:pt x="8311356" y="198438"/>
                </a:cubicBezTo>
                <a:cubicBezTo>
                  <a:pt x="8366656" y="194826"/>
                  <a:pt x="8415610" y="156303"/>
                  <a:pt x="8410575" y="99219"/>
                </a:cubicBezTo>
                <a:moveTo>
                  <a:pt x="8311356" y="198438"/>
                </a:moveTo>
                <a:cubicBezTo>
                  <a:pt x="8303340" y="157707"/>
                  <a:pt x="8311996" y="139444"/>
                  <a:pt x="8311356" y="99219"/>
                </a:cubicBezTo>
                <a:cubicBezTo>
                  <a:pt x="8308783" y="130254"/>
                  <a:pt x="8288941" y="148140"/>
                  <a:pt x="8261747" y="148828"/>
                </a:cubicBezTo>
                <a:cubicBezTo>
                  <a:pt x="8235239" y="149457"/>
                  <a:pt x="8209270" y="126565"/>
                  <a:pt x="8212138" y="99219"/>
                </a:cubicBezTo>
                <a:moveTo>
                  <a:pt x="99219" y="396875"/>
                </a:moveTo>
                <a:cubicBezTo>
                  <a:pt x="106179" y="372852"/>
                  <a:pt x="98422" y="317219"/>
                  <a:pt x="99219" y="297656"/>
                </a:cubicBezTo>
                <a:cubicBezTo>
                  <a:pt x="98288" y="267222"/>
                  <a:pt x="122322" y="244693"/>
                  <a:pt x="148828" y="248047"/>
                </a:cubicBezTo>
                <a:cubicBezTo>
                  <a:pt x="176376" y="248425"/>
                  <a:pt x="199077" y="268824"/>
                  <a:pt x="198437" y="297656"/>
                </a:cubicBezTo>
                <a:cubicBezTo>
                  <a:pt x="200640" y="359779"/>
                  <a:pt x="148819" y="388811"/>
                  <a:pt x="99218" y="396875"/>
                </a:cubicBezTo>
                <a:cubicBezTo>
                  <a:pt x="38055" y="396258"/>
                  <a:pt x="5704" y="352526"/>
                  <a:pt x="-1" y="297656"/>
                </a:cubicBezTo>
                <a:moveTo>
                  <a:pt x="198438" y="297656"/>
                </a:moveTo>
                <a:cubicBezTo>
                  <a:pt x="168418" y="785209"/>
                  <a:pt x="110961" y="1241890"/>
                  <a:pt x="198438" y="1389063"/>
                </a:cubicBezTo>
              </a:path>
              <a:path w="8410575" h="1587500" fill="none" stroke="0" extrusionOk="0">
                <a:moveTo>
                  <a:pt x="0" y="297656"/>
                </a:moveTo>
                <a:cubicBezTo>
                  <a:pt x="9725" y="238097"/>
                  <a:pt x="45116" y="194761"/>
                  <a:pt x="99219" y="198437"/>
                </a:cubicBezTo>
                <a:cubicBezTo>
                  <a:pt x="2928938" y="166339"/>
                  <a:pt x="4621437" y="102229"/>
                  <a:pt x="8212138" y="198438"/>
                </a:cubicBezTo>
                <a:cubicBezTo>
                  <a:pt x="8214189" y="178843"/>
                  <a:pt x="8216281" y="128302"/>
                  <a:pt x="8212138" y="99219"/>
                </a:cubicBezTo>
                <a:cubicBezTo>
                  <a:pt x="8206879" y="44432"/>
                  <a:pt x="8249390" y="1328"/>
                  <a:pt x="8311357" y="0"/>
                </a:cubicBezTo>
                <a:cubicBezTo>
                  <a:pt x="8366372" y="10918"/>
                  <a:pt x="8401740" y="41494"/>
                  <a:pt x="8410576" y="99219"/>
                </a:cubicBezTo>
                <a:cubicBezTo>
                  <a:pt x="8355791" y="487410"/>
                  <a:pt x="8387984" y="925703"/>
                  <a:pt x="8410575" y="1289844"/>
                </a:cubicBezTo>
                <a:cubicBezTo>
                  <a:pt x="8411971" y="1341857"/>
                  <a:pt x="8364321" y="1385087"/>
                  <a:pt x="8311356" y="1389063"/>
                </a:cubicBezTo>
                <a:cubicBezTo>
                  <a:pt x="7374335" y="1523849"/>
                  <a:pt x="1101697" y="1248023"/>
                  <a:pt x="198438" y="1389063"/>
                </a:cubicBezTo>
                <a:cubicBezTo>
                  <a:pt x="196505" y="1404449"/>
                  <a:pt x="204194" y="1442681"/>
                  <a:pt x="198438" y="1488281"/>
                </a:cubicBezTo>
                <a:cubicBezTo>
                  <a:pt x="199180" y="1543185"/>
                  <a:pt x="144482" y="1582141"/>
                  <a:pt x="99219" y="1587500"/>
                </a:cubicBezTo>
                <a:cubicBezTo>
                  <a:pt x="44275" y="1579675"/>
                  <a:pt x="-8364" y="1538906"/>
                  <a:pt x="0" y="1488281"/>
                </a:cubicBezTo>
                <a:cubicBezTo>
                  <a:pt x="47647" y="1122792"/>
                  <a:pt x="-58172" y="585286"/>
                  <a:pt x="0" y="297656"/>
                </a:cubicBezTo>
                <a:close/>
                <a:moveTo>
                  <a:pt x="8212138" y="198438"/>
                </a:moveTo>
                <a:cubicBezTo>
                  <a:pt x="8235000" y="199815"/>
                  <a:pt x="8277150" y="198622"/>
                  <a:pt x="8311356" y="198438"/>
                </a:cubicBezTo>
                <a:cubicBezTo>
                  <a:pt x="8364752" y="201040"/>
                  <a:pt x="8418842" y="159481"/>
                  <a:pt x="8410575" y="99219"/>
                </a:cubicBezTo>
                <a:moveTo>
                  <a:pt x="8311356" y="198438"/>
                </a:moveTo>
                <a:cubicBezTo>
                  <a:pt x="8311697" y="150435"/>
                  <a:pt x="8304857" y="118354"/>
                  <a:pt x="8311356" y="99219"/>
                </a:cubicBezTo>
                <a:cubicBezTo>
                  <a:pt x="8314518" y="130427"/>
                  <a:pt x="8287328" y="147402"/>
                  <a:pt x="8261747" y="148828"/>
                </a:cubicBezTo>
                <a:cubicBezTo>
                  <a:pt x="8229208" y="148571"/>
                  <a:pt x="8215715" y="128790"/>
                  <a:pt x="8212138" y="99219"/>
                </a:cubicBezTo>
                <a:moveTo>
                  <a:pt x="99219" y="396875"/>
                </a:moveTo>
                <a:cubicBezTo>
                  <a:pt x="98527" y="355348"/>
                  <a:pt x="101930" y="337718"/>
                  <a:pt x="99219" y="297656"/>
                </a:cubicBezTo>
                <a:cubicBezTo>
                  <a:pt x="100386" y="267547"/>
                  <a:pt x="123000" y="248523"/>
                  <a:pt x="148828" y="248047"/>
                </a:cubicBezTo>
                <a:cubicBezTo>
                  <a:pt x="178817" y="243844"/>
                  <a:pt x="200018" y="273511"/>
                  <a:pt x="198437" y="297656"/>
                </a:cubicBezTo>
                <a:cubicBezTo>
                  <a:pt x="208452" y="350281"/>
                  <a:pt x="149740" y="390526"/>
                  <a:pt x="99218" y="396875"/>
                </a:cubicBezTo>
                <a:cubicBezTo>
                  <a:pt x="37006" y="400142"/>
                  <a:pt x="-2433" y="357891"/>
                  <a:pt x="-1" y="297656"/>
                </a:cubicBezTo>
                <a:moveTo>
                  <a:pt x="198438" y="297656"/>
                </a:moveTo>
                <a:cubicBezTo>
                  <a:pt x="193961" y="727538"/>
                  <a:pt x="160784" y="913869"/>
                  <a:pt x="198438" y="1389063"/>
                </a:cubicBezTo>
              </a:path>
            </a:pathLst>
          </a:custGeom>
          <a:solidFill>
            <a:schemeClr val="bg2"/>
          </a:solidFill>
          <a:ln>
            <a:solidFill>
              <a:schemeClr val="tx1"/>
            </a:solidFill>
            <a:extLst>
              <a:ext uri="{C807C97D-BFC1-408E-A445-0C87EB9F89A2}">
                <ask:lineSketchStyleProps xmlns:ask="http://schemas.microsoft.com/office/drawing/2018/sketchyshapes" sd="676365648">
                  <a:prstGeom prst="horizontalScroll">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i="1" dirty="0">
                <a:solidFill>
                  <a:schemeClr val="tx1"/>
                </a:solidFill>
              </a:rPr>
              <a:t>The vision of my program that reflects both participants needs and global/local challenges is…</a:t>
            </a:r>
            <a:endParaRPr lang="el-GR" sz="2400" i="1" dirty="0">
              <a:solidFill>
                <a:schemeClr val="tx1"/>
              </a:solidFill>
            </a:endParaRPr>
          </a:p>
        </p:txBody>
      </p:sp>
      <p:sp>
        <p:nvSpPr>
          <p:cNvPr id="5" name="Βέλος: Αριστερό 4">
            <a:hlinkClick r:id="rId2" action="ppaction://hlinksldjump"/>
            <a:extLst>
              <a:ext uri="{FF2B5EF4-FFF2-40B4-BE49-F238E27FC236}">
                <a16:creationId xmlns:a16="http://schemas.microsoft.com/office/drawing/2014/main" id="{6E4B50AD-84BC-D786-E39B-CF672452E7E5}"/>
              </a:ext>
            </a:extLst>
          </p:cNvPr>
          <p:cNvSpPr/>
          <p:nvPr/>
        </p:nvSpPr>
        <p:spPr>
          <a:xfrm>
            <a:off x="157260" y="5622486"/>
            <a:ext cx="1361873" cy="1108953"/>
          </a:xfrm>
          <a:prstGeom prst="leftArrow">
            <a:avLst>
              <a:gd name="adj1" fmla="val 65790"/>
              <a:gd name="adj2" fmla="val 50000"/>
            </a:avLst>
          </a:prstGeom>
          <a:solidFill>
            <a:schemeClr val="bg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Click to go back</a:t>
            </a:r>
            <a:endParaRPr lang="el-GR" sz="1200" dirty="0">
              <a:solidFill>
                <a:schemeClr val="tx1"/>
              </a:solidFill>
            </a:endParaRPr>
          </a:p>
        </p:txBody>
      </p:sp>
    </p:spTree>
    <p:extLst>
      <p:ext uri="{BB962C8B-B14F-4D97-AF65-F5344CB8AC3E}">
        <p14:creationId xmlns:p14="http://schemas.microsoft.com/office/powerpoint/2010/main" val="2293153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E653853-C673-00C5-1B67-C60BFBC075F4}"/>
              </a:ext>
            </a:extLst>
          </p:cNvPr>
          <p:cNvSpPr>
            <a:spLocks noGrp="1"/>
          </p:cNvSpPr>
          <p:nvPr>
            <p:ph type="title"/>
          </p:nvPr>
        </p:nvSpPr>
        <p:spPr/>
        <p:txBody>
          <a:bodyPr/>
          <a:lstStyle/>
          <a:p>
            <a:pPr algn="ctr"/>
            <a:r>
              <a:rPr lang="en-US" b="1" dirty="0"/>
              <a:t>Strategic goals</a:t>
            </a:r>
            <a:endParaRPr lang="el-GR" b="1" dirty="0"/>
          </a:p>
        </p:txBody>
      </p:sp>
      <p:sp>
        <p:nvSpPr>
          <p:cNvPr id="3" name="Θέση περιεχομένου 2">
            <a:extLst>
              <a:ext uri="{FF2B5EF4-FFF2-40B4-BE49-F238E27FC236}">
                <a16:creationId xmlns:a16="http://schemas.microsoft.com/office/drawing/2014/main" id="{0AEB471D-A8B5-223C-C7B7-3FA04C92E74B}"/>
              </a:ext>
            </a:extLst>
          </p:cNvPr>
          <p:cNvSpPr>
            <a:spLocks noGrp="1"/>
          </p:cNvSpPr>
          <p:nvPr>
            <p:ph idx="1"/>
          </p:nvPr>
        </p:nvSpPr>
        <p:spPr>
          <a:xfrm>
            <a:off x="838200" y="1376902"/>
            <a:ext cx="10515600" cy="4351338"/>
          </a:xfrm>
        </p:spPr>
        <p:txBody>
          <a:bodyPr/>
          <a:lstStyle/>
          <a:p>
            <a:pPr marL="0" indent="0">
              <a:buNone/>
            </a:pPr>
            <a:r>
              <a:rPr lang="en-US" dirty="0"/>
              <a:t>e.g.:</a:t>
            </a:r>
          </a:p>
          <a:p>
            <a:pPr marL="0" indent="0">
              <a:buNone/>
            </a:pPr>
            <a:r>
              <a:rPr lang="en-US" dirty="0"/>
              <a:t>Integrate climate literacy in all subjects,</a:t>
            </a:r>
          </a:p>
          <a:p>
            <a:pPr marL="0" indent="0">
              <a:buNone/>
            </a:pPr>
            <a:r>
              <a:rPr lang="en-US" dirty="0"/>
              <a:t> Reduce institution carbon footprint, </a:t>
            </a:r>
          </a:p>
          <a:p>
            <a:pPr marL="0" indent="0">
              <a:buNone/>
            </a:pPr>
            <a:r>
              <a:rPr lang="en-US" dirty="0"/>
              <a:t>Promote critical thinking and eco-conscious behavior</a:t>
            </a:r>
            <a:endParaRPr lang="el-GR" dirty="0"/>
          </a:p>
        </p:txBody>
      </p:sp>
      <p:sp>
        <p:nvSpPr>
          <p:cNvPr id="4" name="Πάπυρος: Οριζόντιος 3">
            <a:extLst>
              <a:ext uri="{FF2B5EF4-FFF2-40B4-BE49-F238E27FC236}">
                <a16:creationId xmlns:a16="http://schemas.microsoft.com/office/drawing/2014/main" id="{29699C30-2A3C-EB23-FE32-7B6CD0A05AB3}"/>
              </a:ext>
            </a:extLst>
          </p:cNvPr>
          <p:cNvSpPr/>
          <p:nvPr/>
        </p:nvSpPr>
        <p:spPr>
          <a:xfrm>
            <a:off x="1890712" y="4140740"/>
            <a:ext cx="8410575" cy="1587500"/>
          </a:xfrm>
          <a:custGeom>
            <a:avLst/>
            <a:gdLst>
              <a:gd name="connsiteX0" fmla="*/ 8410575 w 8410575"/>
              <a:gd name="connsiteY0" fmla="*/ 99219 h 1587500"/>
              <a:gd name="connsiteX1" fmla="*/ 8311356 w 8410575"/>
              <a:gd name="connsiteY1" fmla="*/ 198438 h 1587500"/>
              <a:gd name="connsiteX2" fmla="*/ 8311356 w 8410575"/>
              <a:gd name="connsiteY2" fmla="*/ 99219 h 1587500"/>
              <a:gd name="connsiteX3" fmla="*/ 8261747 w 8410575"/>
              <a:gd name="connsiteY3" fmla="*/ 148828 h 1587500"/>
              <a:gd name="connsiteX4" fmla="*/ 8212138 w 8410575"/>
              <a:gd name="connsiteY4" fmla="*/ 99219 h 1587500"/>
              <a:gd name="connsiteX5" fmla="*/ 8212138 w 8410575"/>
              <a:gd name="connsiteY5" fmla="*/ 198438 h 1587500"/>
              <a:gd name="connsiteX6" fmla="*/ 99219 w 8410575"/>
              <a:gd name="connsiteY6" fmla="*/ 198438 h 1587500"/>
              <a:gd name="connsiteX7" fmla="*/ 0 w 8410575"/>
              <a:gd name="connsiteY7" fmla="*/ 297657 h 1587500"/>
              <a:gd name="connsiteX8" fmla="*/ 0 w 8410575"/>
              <a:gd name="connsiteY8" fmla="*/ 1488281 h 1587500"/>
              <a:gd name="connsiteX9" fmla="*/ 99219 w 8410575"/>
              <a:gd name="connsiteY9" fmla="*/ 1587500 h 1587500"/>
              <a:gd name="connsiteX10" fmla="*/ 198438 w 8410575"/>
              <a:gd name="connsiteY10" fmla="*/ 1488281 h 1587500"/>
              <a:gd name="connsiteX11" fmla="*/ 198438 w 8410575"/>
              <a:gd name="connsiteY11" fmla="*/ 1389063 h 1587500"/>
              <a:gd name="connsiteX12" fmla="*/ 8311356 w 8410575"/>
              <a:gd name="connsiteY12" fmla="*/ 1389063 h 1587500"/>
              <a:gd name="connsiteX13" fmla="*/ 8410575 w 8410575"/>
              <a:gd name="connsiteY13" fmla="*/ 1289844 h 1587500"/>
              <a:gd name="connsiteX14" fmla="*/ 8410575 w 8410575"/>
              <a:gd name="connsiteY14" fmla="*/ 99219 h 1587500"/>
              <a:gd name="connsiteX15" fmla="*/ 99219 w 8410575"/>
              <a:gd name="connsiteY15" fmla="*/ 396875 h 1587500"/>
              <a:gd name="connsiteX16" fmla="*/ 198438 w 8410575"/>
              <a:gd name="connsiteY16" fmla="*/ 297656 h 1587500"/>
              <a:gd name="connsiteX17" fmla="*/ 148829 w 8410575"/>
              <a:gd name="connsiteY17" fmla="*/ 248047 h 1587500"/>
              <a:gd name="connsiteX18" fmla="*/ 99220 w 8410575"/>
              <a:gd name="connsiteY18" fmla="*/ 297656 h 1587500"/>
              <a:gd name="connsiteX19" fmla="*/ 99219 w 8410575"/>
              <a:gd name="connsiteY19" fmla="*/ 396875 h 1587500"/>
              <a:gd name="connsiteX0" fmla="*/ 99219 w 8410575"/>
              <a:gd name="connsiteY0" fmla="*/ 396875 h 1587500"/>
              <a:gd name="connsiteX1" fmla="*/ 198438 w 8410575"/>
              <a:gd name="connsiteY1" fmla="*/ 297656 h 1587500"/>
              <a:gd name="connsiteX2" fmla="*/ 148829 w 8410575"/>
              <a:gd name="connsiteY2" fmla="*/ 248047 h 1587500"/>
              <a:gd name="connsiteX3" fmla="*/ 99220 w 8410575"/>
              <a:gd name="connsiteY3" fmla="*/ 297656 h 1587500"/>
              <a:gd name="connsiteX4" fmla="*/ 99219 w 8410575"/>
              <a:gd name="connsiteY4" fmla="*/ 396875 h 1587500"/>
              <a:gd name="connsiteX5" fmla="*/ 8311356 w 8410575"/>
              <a:gd name="connsiteY5" fmla="*/ 198438 h 1587500"/>
              <a:gd name="connsiteX6" fmla="*/ 8410575 w 8410575"/>
              <a:gd name="connsiteY6" fmla="*/ 99219 h 1587500"/>
              <a:gd name="connsiteX7" fmla="*/ 8311356 w 8410575"/>
              <a:gd name="connsiteY7" fmla="*/ 0 h 1587500"/>
              <a:gd name="connsiteX8" fmla="*/ 8212137 w 8410575"/>
              <a:gd name="connsiteY8" fmla="*/ 99219 h 1587500"/>
              <a:gd name="connsiteX9" fmla="*/ 8261746 w 8410575"/>
              <a:gd name="connsiteY9" fmla="*/ 148828 h 1587500"/>
              <a:gd name="connsiteX10" fmla="*/ 8311355 w 8410575"/>
              <a:gd name="connsiteY10" fmla="*/ 99219 h 1587500"/>
              <a:gd name="connsiteX11" fmla="*/ 8311356 w 8410575"/>
              <a:gd name="connsiteY11" fmla="*/ 198438 h 1587500"/>
              <a:gd name="connsiteX0" fmla="*/ 0 w 8410575"/>
              <a:gd name="connsiteY0" fmla="*/ 297656 h 1587500"/>
              <a:gd name="connsiteX1" fmla="*/ 99219 w 8410575"/>
              <a:gd name="connsiteY1" fmla="*/ 198437 h 1587500"/>
              <a:gd name="connsiteX2" fmla="*/ 8212138 w 8410575"/>
              <a:gd name="connsiteY2" fmla="*/ 198438 h 1587500"/>
              <a:gd name="connsiteX3" fmla="*/ 8212138 w 8410575"/>
              <a:gd name="connsiteY3" fmla="*/ 99219 h 1587500"/>
              <a:gd name="connsiteX4" fmla="*/ 8311357 w 8410575"/>
              <a:gd name="connsiteY4" fmla="*/ 0 h 1587500"/>
              <a:gd name="connsiteX5" fmla="*/ 8410576 w 8410575"/>
              <a:gd name="connsiteY5" fmla="*/ 99219 h 1587500"/>
              <a:gd name="connsiteX6" fmla="*/ 8410575 w 8410575"/>
              <a:gd name="connsiteY6" fmla="*/ 1289844 h 1587500"/>
              <a:gd name="connsiteX7" fmla="*/ 8311356 w 8410575"/>
              <a:gd name="connsiteY7" fmla="*/ 1389063 h 1587500"/>
              <a:gd name="connsiteX8" fmla="*/ 198438 w 8410575"/>
              <a:gd name="connsiteY8" fmla="*/ 1389063 h 1587500"/>
              <a:gd name="connsiteX9" fmla="*/ 198438 w 8410575"/>
              <a:gd name="connsiteY9" fmla="*/ 1488281 h 1587500"/>
              <a:gd name="connsiteX10" fmla="*/ 99219 w 8410575"/>
              <a:gd name="connsiteY10" fmla="*/ 1587500 h 1587500"/>
              <a:gd name="connsiteX11" fmla="*/ 0 w 8410575"/>
              <a:gd name="connsiteY11" fmla="*/ 1488281 h 1587500"/>
              <a:gd name="connsiteX12" fmla="*/ 0 w 8410575"/>
              <a:gd name="connsiteY12" fmla="*/ 297656 h 1587500"/>
              <a:gd name="connsiteX13" fmla="*/ 8212138 w 8410575"/>
              <a:gd name="connsiteY13" fmla="*/ 198438 h 1587500"/>
              <a:gd name="connsiteX14" fmla="*/ 8311356 w 8410575"/>
              <a:gd name="connsiteY14" fmla="*/ 198438 h 1587500"/>
              <a:gd name="connsiteX15" fmla="*/ 8410575 w 8410575"/>
              <a:gd name="connsiteY15" fmla="*/ 99219 h 1587500"/>
              <a:gd name="connsiteX16" fmla="*/ 8311356 w 8410575"/>
              <a:gd name="connsiteY16" fmla="*/ 198438 h 1587500"/>
              <a:gd name="connsiteX17" fmla="*/ 8311356 w 8410575"/>
              <a:gd name="connsiteY17" fmla="*/ 99219 h 1587500"/>
              <a:gd name="connsiteX18" fmla="*/ 8261747 w 8410575"/>
              <a:gd name="connsiteY18" fmla="*/ 148828 h 1587500"/>
              <a:gd name="connsiteX19" fmla="*/ 8212138 w 8410575"/>
              <a:gd name="connsiteY19" fmla="*/ 99219 h 1587500"/>
              <a:gd name="connsiteX20" fmla="*/ 99219 w 8410575"/>
              <a:gd name="connsiteY20" fmla="*/ 396875 h 1587500"/>
              <a:gd name="connsiteX21" fmla="*/ 99219 w 8410575"/>
              <a:gd name="connsiteY21" fmla="*/ 297656 h 1587500"/>
              <a:gd name="connsiteX22" fmla="*/ 148828 w 8410575"/>
              <a:gd name="connsiteY22" fmla="*/ 248047 h 1587500"/>
              <a:gd name="connsiteX23" fmla="*/ 198437 w 8410575"/>
              <a:gd name="connsiteY23" fmla="*/ 297656 h 1587500"/>
              <a:gd name="connsiteX24" fmla="*/ 99218 w 8410575"/>
              <a:gd name="connsiteY24" fmla="*/ 396875 h 1587500"/>
              <a:gd name="connsiteX25" fmla="*/ -1 w 8410575"/>
              <a:gd name="connsiteY25" fmla="*/ 297656 h 1587500"/>
              <a:gd name="connsiteX26" fmla="*/ 198438 w 8410575"/>
              <a:gd name="connsiteY26" fmla="*/ 297656 h 1587500"/>
              <a:gd name="connsiteX27" fmla="*/ 198438 w 8410575"/>
              <a:gd name="connsiteY27" fmla="*/ 1389063 h 158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410575" h="1587500" stroke="0" extrusionOk="0">
                <a:moveTo>
                  <a:pt x="8410575" y="99219"/>
                </a:moveTo>
                <a:cubicBezTo>
                  <a:pt x="8392886" y="106819"/>
                  <a:pt x="8346724" y="169805"/>
                  <a:pt x="8311356" y="198438"/>
                </a:cubicBezTo>
                <a:cubicBezTo>
                  <a:pt x="8307105" y="183958"/>
                  <a:pt x="8303006" y="139132"/>
                  <a:pt x="8311356" y="99219"/>
                </a:cubicBezTo>
                <a:cubicBezTo>
                  <a:pt x="8311787" y="128159"/>
                  <a:pt x="8287059" y="148440"/>
                  <a:pt x="8261747" y="148828"/>
                </a:cubicBezTo>
                <a:cubicBezTo>
                  <a:pt x="8235489" y="152149"/>
                  <a:pt x="8214725" y="125107"/>
                  <a:pt x="8212138" y="99219"/>
                </a:cubicBezTo>
                <a:cubicBezTo>
                  <a:pt x="8220925" y="110956"/>
                  <a:pt x="8204702" y="183646"/>
                  <a:pt x="8212138" y="198438"/>
                </a:cubicBezTo>
                <a:cubicBezTo>
                  <a:pt x="4618455" y="130288"/>
                  <a:pt x="3213267" y="180076"/>
                  <a:pt x="99219" y="198438"/>
                </a:cubicBezTo>
                <a:cubicBezTo>
                  <a:pt x="48290" y="196765"/>
                  <a:pt x="6204" y="245547"/>
                  <a:pt x="0" y="297657"/>
                </a:cubicBezTo>
                <a:cubicBezTo>
                  <a:pt x="-37422" y="844590"/>
                  <a:pt x="26571" y="1359634"/>
                  <a:pt x="0" y="1488281"/>
                </a:cubicBezTo>
                <a:cubicBezTo>
                  <a:pt x="203" y="1546635"/>
                  <a:pt x="38552" y="1585192"/>
                  <a:pt x="99219" y="1587500"/>
                </a:cubicBezTo>
                <a:cubicBezTo>
                  <a:pt x="151948" y="1596419"/>
                  <a:pt x="192813" y="1537250"/>
                  <a:pt x="198438" y="1488281"/>
                </a:cubicBezTo>
                <a:cubicBezTo>
                  <a:pt x="206247" y="1468883"/>
                  <a:pt x="194689" y="1429401"/>
                  <a:pt x="198438" y="1389063"/>
                </a:cubicBezTo>
                <a:cubicBezTo>
                  <a:pt x="4135472" y="1330096"/>
                  <a:pt x="7273220" y="1319010"/>
                  <a:pt x="8311356" y="1389063"/>
                </a:cubicBezTo>
                <a:cubicBezTo>
                  <a:pt x="8357942" y="1389539"/>
                  <a:pt x="8416540" y="1339836"/>
                  <a:pt x="8410575" y="1289844"/>
                </a:cubicBezTo>
                <a:cubicBezTo>
                  <a:pt x="8366998" y="1004045"/>
                  <a:pt x="8417737" y="569464"/>
                  <a:pt x="8410575" y="99219"/>
                </a:cubicBezTo>
                <a:close/>
                <a:moveTo>
                  <a:pt x="99219" y="396875"/>
                </a:moveTo>
                <a:cubicBezTo>
                  <a:pt x="149902" y="398899"/>
                  <a:pt x="201172" y="358779"/>
                  <a:pt x="198438" y="297656"/>
                </a:cubicBezTo>
                <a:cubicBezTo>
                  <a:pt x="201735" y="270257"/>
                  <a:pt x="171846" y="249315"/>
                  <a:pt x="148829" y="248047"/>
                </a:cubicBezTo>
                <a:cubicBezTo>
                  <a:pt x="123977" y="245770"/>
                  <a:pt x="101267" y="266118"/>
                  <a:pt x="99220" y="297656"/>
                </a:cubicBezTo>
                <a:cubicBezTo>
                  <a:pt x="94699" y="334972"/>
                  <a:pt x="96930" y="366242"/>
                  <a:pt x="99219" y="396875"/>
                </a:cubicBezTo>
                <a:close/>
              </a:path>
              <a:path w="8410575" h="1587500" fill="darkenLess" stroke="0" extrusionOk="0">
                <a:moveTo>
                  <a:pt x="99219" y="396875"/>
                </a:moveTo>
                <a:cubicBezTo>
                  <a:pt x="162413" y="403589"/>
                  <a:pt x="196811" y="349738"/>
                  <a:pt x="198438" y="297656"/>
                </a:cubicBezTo>
                <a:cubicBezTo>
                  <a:pt x="200806" y="267182"/>
                  <a:pt x="172448" y="245610"/>
                  <a:pt x="148829" y="248047"/>
                </a:cubicBezTo>
                <a:cubicBezTo>
                  <a:pt x="117885" y="249264"/>
                  <a:pt x="101711" y="271388"/>
                  <a:pt x="99220" y="297656"/>
                </a:cubicBezTo>
                <a:cubicBezTo>
                  <a:pt x="104077" y="329763"/>
                  <a:pt x="103990" y="367899"/>
                  <a:pt x="99219" y="396875"/>
                </a:cubicBezTo>
                <a:close/>
                <a:moveTo>
                  <a:pt x="8311356" y="198438"/>
                </a:moveTo>
                <a:cubicBezTo>
                  <a:pt x="8366701" y="202747"/>
                  <a:pt x="8414792" y="152294"/>
                  <a:pt x="8410575" y="99219"/>
                </a:cubicBezTo>
                <a:cubicBezTo>
                  <a:pt x="8408145" y="44586"/>
                  <a:pt x="8366273" y="3619"/>
                  <a:pt x="8311356" y="0"/>
                </a:cubicBezTo>
                <a:cubicBezTo>
                  <a:pt x="8260653" y="7562"/>
                  <a:pt x="8214030" y="42920"/>
                  <a:pt x="8212137" y="99219"/>
                </a:cubicBezTo>
                <a:cubicBezTo>
                  <a:pt x="8212581" y="127344"/>
                  <a:pt x="8236021" y="148758"/>
                  <a:pt x="8261746" y="148828"/>
                </a:cubicBezTo>
                <a:cubicBezTo>
                  <a:pt x="8290644" y="151321"/>
                  <a:pt x="8313878" y="128997"/>
                  <a:pt x="8311355" y="99219"/>
                </a:cubicBezTo>
                <a:cubicBezTo>
                  <a:pt x="8310305" y="131226"/>
                  <a:pt x="8306284" y="161768"/>
                  <a:pt x="8311356" y="198438"/>
                </a:cubicBezTo>
                <a:close/>
              </a:path>
              <a:path w="8410575" h="1587500" fill="none" extrusionOk="0">
                <a:moveTo>
                  <a:pt x="0" y="297656"/>
                </a:moveTo>
                <a:cubicBezTo>
                  <a:pt x="-1939" y="244299"/>
                  <a:pt x="47080" y="198304"/>
                  <a:pt x="99219" y="198437"/>
                </a:cubicBezTo>
                <a:cubicBezTo>
                  <a:pt x="3392908" y="265729"/>
                  <a:pt x="5169032" y="53405"/>
                  <a:pt x="8212138" y="198438"/>
                </a:cubicBezTo>
                <a:cubicBezTo>
                  <a:pt x="8217089" y="184484"/>
                  <a:pt x="8219935" y="114258"/>
                  <a:pt x="8212138" y="99219"/>
                </a:cubicBezTo>
                <a:cubicBezTo>
                  <a:pt x="8217026" y="41661"/>
                  <a:pt x="8257629" y="4257"/>
                  <a:pt x="8311357" y="0"/>
                </a:cubicBezTo>
                <a:cubicBezTo>
                  <a:pt x="8371625" y="-746"/>
                  <a:pt x="8418871" y="41556"/>
                  <a:pt x="8410576" y="99219"/>
                </a:cubicBezTo>
                <a:cubicBezTo>
                  <a:pt x="8415413" y="492331"/>
                  <a:pt x="8455152" y="836332"/>
                  <a:pt x="8410575" y="1289844"/>
                </a:cubicBezTo>
                <a:cubicBezTo>
                  <a:pt x="8407546" y="1340185"/>
                  <a:pt x="8367748" y="1381703"/>
                  <a:pt x="8311356" y="1389063"/>
                </a:cubicBezTo>
                <a:cubicBezTo>
                  <a:pt x="6707956" y="1523847"/>
                  <a:pt x="1302540" y="1426142"/>
                  <a:pt x="198438" y="1389063"/>
                </a:cubicBezTo>
                <a:cubicBezTo>
                  <a:pt x="192618" y="1417188"/>
                  <a:pt x="191159" y="1450401"/>
                  <a:pt x="198438" y="1488281"/>
                </a:cubicBezTo>
                <a:cubicBezTo>
                  <a:pt x="197152" y="1549175"/>
                  <a:pt x="150281" y="1596844"/>
                  <a:pt x="99219" y="1587500"/>
                </a:cubicBezTo>
                <a:cubicBezTo>
                  <a:pt x="37911" y="1586019"/>
                  <a:pt x="-3651" y="1534515"/>
                  <a:pt x="0" y="1488281"/>
                </a:cubicBezTo>
                <a:cubicBezTo>
                  <a:pt x="76392" y="1230839"/>
                  <a:pt x="-30488" y="764109"/>
                  <a:pt x="0" y="297656"/>
                </a:cubicBezTo>
                <a:close/>
                <a:moveTo>
                  <a:pt x="8212138" y="198438"/>
                </a:moveTo>
                <a:cubicBezTo>
                  <a:pt x="8233403" y="205889"/>
                  <a:pt x="8300313" y="192813"/>
                  <a:pt x="8311356" y="198438"/>
                </a:cubicBezTo>
                <a:cubicBezTo>
                  <a:pt x="8366656" y="194826"/>
                  <a:pt x="8415610" y="156303"/>
                  <a:pt x="8410575" y="99219"/>
                </a:cubicBezTo>
                <a:moveTo>
                  <a:pt x="8311356" y="198438"/>
                </a:moveTo>
                <a:cubicBezTo>
                  <a:pt x="8303340" y="157707"/>
                  <a:pt x="8311996" y="139444"/>
                  <a:pt x="8311356" y="99219"/>
                </a:cubicBezTo>
                <a:cubicBezTo>
                  <a:pt x="8308783" y="130254"/>
                  <a:pt x="8288941" y="148140"/>
                  <a:pt x="8261747" y="148828"/>
                </a:cubicBezTo>
                <a:cubicBezTo>
                  <a:pt x="8235239" y="149457"/>
                  <a:pt x="8209270" y="126565"/>
                  <a:pt x="8212138" y="99219"/>
                </a:cubicBezTo>
                <a:moveTo>
                  <a:pt x="99219" y="396875"/>
                </a:moveTo>
                <a:cubicBezTo>
                  <a:pt x="106179" y="372852"/>
                  <a:pt x="98422" y="317219"/>
                  <a:pt x="99219" y="297656"/>
                </a:cubicBezTo>
                <a:cubicBezTo>
                  <a:pt x="98288" y="267222"/>
                  <a:pt x="122322" y="244693"/>
                  <a:pt x="148828" y="248047"/>
                </a:cubicBezTo>
                <a:cubicBezTo>
                  <a:pt x="176376" y="248425"/>
                  <a:pt x="199077" y="268824"/>
                  <a:pt x="198437" y="297656"/>
                </a:cubicBezTo>
                <a:cubicBezTo>
                  <a:pt x="200640" y="359779"/>
                  <a:pt x="148819" y="388811"/>
                  <a:pt x="99218" y="396875"/>
                </a:cubicBezTo>
                <a:cubicBezTo>
                  <a:pt x="38055" y="396258"/>
                  <a:pt x="5704" y="352526"/>
                  <a:pt x="-1" y="297656"/>
                </a:cubicBezTo>
                <a:moveTo>
                  <a:pt x="198438" y="297656"/>
                </a:moveTo>
                <a:cubicBezTo>
                  <a:pt x="168418" y="785209"/>
                  <a:pt x="110961" y="1241890"/>
                  <a:pt x="198438" y="1389063"/>
                </a:cubicBezTo>
              </a:path>
              <a:path w="8410575" h="1587500" fill="none" stroke="0" extrusionOk="0">
                <a:moveTo>
                  <a:pt x="0" y="297656"/>
                </a:moveTo>
                <a:cubicBezTo>
                  <a:pt x="9725" y="238097"/>
                  <a:pt x="45116" y="194761"/>
                  <a:pt x="99219" y="198437"/>
                </a:cubicBezTo>
                <a:cubicBezTo>
                  <a:pt x="2928938" y="166339"/>
                  <a:pt x="4621437" y="102229"/>
                  <a:pt x="8212138" y="198438"/>
                </a:cubicBezTo>
                <a:cubicBezTo>
                  <a:pt x="8214189" y="178843"/>
                  <a:pt x="8216281" y="128302"/>
                  <a:pt x="8212138" y="99219"/>
                </a:cubicBezTo>
                <a:cubicBezTo>
                  <a:pt x="8206879" y="44432"/>
                  <a:pt x="8249390" y="1328"/>
                  <a:pt x="8311357" y="0"/>
                </a:cubicBezTo>
                <a:cubicBezTo>
                  <a:pt x="8366372" y="10918"/>
                  <a:pt x="8401740" y="41494"/>
                  <a:pt x="8410576" y="99219"/>
                </a:cubicBezTo>
                <a:cubicBezTo>
                  <a:pt x="8355791" y="487410"/>
                  <a:pt x="8387984" y="925703"/>
                  <a:pt x="8410575" y="1289844"/>
                </a:cubicBezTo>
                <a:cubicBezTo>
                  <a:pt x="8411971" y="1341857"/>
                  <a:pt x="8364321" y="1385087"/>
                  <a:pt x="8311356" y="1389063"/>
                </a:cubicBezTo>
                <a:cubicBezTo>
                  <a:pt x="7374335" y="1523849"/>
                  <a:pt x="1101697" y="1248023"/>
                  <a:pt x="198438" y="1389063"/>
                </a:cubicBezTo>
                <a:cubicBezTo>
                  <a:pt x="196505" y="1404449"/>
                  <a:pt x="204194" y="1442681"/>
                  <a:pt x="198438" y="1488281"/>
                </a:cubicBezTo>
                <a:cubicBezTo>
                  <a:pt x="199180" y="1543185"/>
                  <a:pt x="144482" y="1582141"/>
                  <a:pt x="99219" y="1587500"/>
                </a:cubicBezTo>
                <a:cubicBezTo>
                  <a:pt x="44275" y="1579675"/>
                  <a:pt x="-8364" y="1538906"/>
                  <a:pt x="0" y="1488281"/>
                </a:cubicBezTo>
                <a:cubicBezTo>
                  <a:pt x="47647" y="1122792"/>
                  <a:pt x="-58172" y="585286"/>
                  <a:pt x="0" y="297656"/>
                </a:cubicBezTo>
                <a:close/>
                <a:moveTo>
                  <a:pt x="8212138" y="198438"/>
                </a:moveTo>
                <a:cubicBezTo>
                  <a:pt x="8235000" y="199815"/>
                  <a:pt x="8277150" y="198622"/>
                  <a:pt x="8311356" y="198438"/>
                </a:cubicBezTo>
                <a:cubicBezTo>
                  <a:pt x="8364752" y="201040"/>
                  <a:pt x="8418842" y="159481"/>
                  <a:pt x="8410575" y="99219"/>
                </a:cubicBezTo>
                <a:moveTo>
                  <a:pt x="8311356" y="198438"/>
                </a:moveTo>
                <a:cubicBezTo>
                  <a:pt x="8311697" y="150435"/>
                  <a:pt x="8304857" y="118354"/>
                  <a:pt x="8311356" y="99219"/>
                </a:cubicBezTo>
                <a:cubicBezTo>
                  <a:pt x="8314518" y="130427"/>
                  <a:pt x="8287328" y="147402"/>
                  <a:pt x="8261747" y="148828"/>
                </a:cubicBezTo>
                <a:cubicBezTo>
                  <a:pt x="8229208" y="148571"/>
                  <a:pt x="8215715" y="128790"/>
                  <a:pt x="8212138" y="99219"/>
                </a:cubicBezTo>
                <a:moveTo>
                  <a:pt x="99219" y="396875"/>
                </a:moveTo>
                <a:cubicBezTo>
                  <a:pt x="98527" y="355348"/>
                  <a:pt x="101930" y="337718"/>
                  <a:pt x="99219" y="297656"/>
                </a:cubicBezTo>
                <a:cubicBezTo>
                  <a:pt x="100386" y="267547"/>
                  <a:pt x="123000" y="248523"/>
                  <a:pt x="148828" y="248047"/>
                </a:cubicBezTo>
                <a:cubicBezTo>
                  <a:pt x="178817" y="243844"/>
                  <a:pt x="200018" y="273511"/>
                  <a:pt x="198437" y="297656"/>
                </a:cubicBezTo>
                <a:cubicBezTo>
                  <a:pt x="208452" y="350281"/>
                  <a:pt x="149740" y="390526"/>
                  <a:pt x="99218" y="396875"/>
                </a:cubicBezTo>
                <a:cubicBezTo>
                  <a:pt x="37006" y="400142"/>
                  <a:pt x="-2433" y="357891"/>
                  <a:pt x="-1" y="297656"/>
                </a:cubicBezTo>
                <a:moveTo>
                  <a:pt x="198438" y="297656"/>
                </a:moveTo>
                <a:cubicBezTo>
                  <a:pt x="193961" y="727538"/>
                  <a:pt x="160784" y="913869"/>
                  <a:pt x="198438" y="1389063"/>
                </a:cubicBezTo>
              </a:path>
            </a:pathLst>
          </a:custGeom>
          <a:solidFill>
            <a:schemeClr val="bg2"/>
          </a:solidFill>
          <a:ln>
            <a:solidFill>
              <a:schemeClr val="tx1"/>
            </a:solidFill>
            <a:extLst>
              <a:ext uri="{C807C97D-BFC1-408E-A445-0C87EB9F89A2}">
                <ask:lineSketchStyleProps xmlns:ask="http://schemas.microsoft.com/office/drawing/2018/sketchyshapes" sd="676365648">
                  <a:prstGeom prst="horizontalScroll">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i="1" dirty="0">
                <a:solidFill>
                  <a:schemeClr val="tx1"/>
                </a:solidFill>
              </a:rPr>
              <a:t>Imagine your strategic goals as a compass. Which direction does your curriculum need to move toward?</a:t>
            </a:r>
            <a:endParaRPr lang="el-GR" sz="2400" i="1" dirty="0">
              <a:solidFill>
                <a:schemeClr val="tx1"/>
              </a:solidFill>
            </a:endParaRPr>
          </a:p>
        </p:txBody>
      </p:sp>
      <p:sp>
        <p:nvSpPr>
          <p:cNvPr id="5" name="Βέλος: Αριστερό 4">
            <a:hlinkClick r:id="rId2" action="ppaction://hlinksldjump"/>
            <a:extLst>
              <a:ext uri="{FF2B5EF4-FFF2-40B4-BE49-F238E27FC236}">
                <a16:creationId xmlns:a16="http://schemas.microsoft.com/office/drawing/2014/main" id="{85E517FC-1614-FB10-C17B-54A3AAF103B2}"/>
              </a:ext>
            </a:extLst>
          </p:cNvPr>
          <p:cNvSpPr/>
          <p:nvPr/>
        </p:nvSpPr>
        <p:spPr>
          <a:xfrm>
            <a:off x="157260" y="5622486"/>
            <a:ext cx="1361873" cy="1108953"/>
          </a:xfrm>
          <a:prstGeom prst="leftArrow">
            <a:avLst>
              <a:gd name="adj1" fmla="val 65790"/>
              <a:gd name="adj2" fmla="val 50000"/>
            </a:avLst>
          </a:prstGeom>
          <a:solidFill>
            <a:schemeClr val="bg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Click to go back</a:t>
            </a:r>
            <a:endParaRPr lang="el-GR" sz="1200" dirty="0">
              <a:solidFill>
                <a:schemeClr val="tx1"/>
              </a:solidFill>
            </a:endParaRPr>
          </a:p>
        </p:txBody>
      </p:sp>
    </p:spTree>
    <p:extLst>
      <p:ext uri="{BB962C8B-B14F-4D97-AF65-F5344CB8AC3E}">
        <p14:creationId xmlns:p14="http://schemas.microsoft.com/office/powerpoint/2010/main" val="1298697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3861A30362AA64D9CB15027FC9A27F3" ma:contentTypeVersion="18" ma:contentTypeDescription="Create a new document." ma:contentTypeScope="" ma:versionID="59ba29a4544908888f705cd65364214d">
  <xsd:schema xmlns:xsd="http://www.w3.org/2001/XMLSchema" xmlns:xs="http://www.w3.org/2001/XMLSchema" xmlns:p="http://schemas.microsoft.com/office/2006/metadata/properties" xmlns:ns3="73120b59-b3cf-4bfd-98de-ca726cd69bc5" xmlns:ns4="188b736e-9238-4162-bedc-7051efe1316c" targetNamespace="http://schemas.microsoft.com/office/2006/metadata/properties" ma:root="true" ma:fieldsID="c4e95acce4a81bf676b42cc8d0899100" ns3:_="" ns4:_="">
    <xsd:import namespace="73120b59-b3cf-4bfd-98de-ca726cd69bc5"/>
    <xsd:import namespace="188b736e-9238-4162-bedc-7051efe1316c"/>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element ref="ns3:_activity" minOccurs="0"/>
                <xsd:element ref="ns3:MediaServiceObjectDetectorVersions" minOccurs="0"/>
                <xsd:element ref="ns3:MediaServiceSearchProperties" minOccurs="0"/>
                <xsd:element ref="ns3:MediaServiceSystemTag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120b59-b3cf-4bfd-98de-ca726cd69b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88b736e-9238-4162-bedc-7051efe1316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73120b59-b3cf-4bfd-98de-ca726cd69bc5" xsi:nil="true"/>
  </documentManagement>
</p:properties>
</file>

<file path=customXml/itemProps1.xml><?xml version="1.0" encoding="utf-8"?>
<ds:datastoreItem xmlns:ds="http://schemas.openxmlformats.org/officeDocument/2006/customXml" ds:itemID="{F9C1AF1D-D412-404E-AF6A-5245947424D4}">
  <ds:schemaRefs>
    <ds:schemaRef ds:uri="http://schemas.microsoft.com/sharepoint/v3/contenttype/forms"/>
  </ds:schemaRefs>
</ds:datastoreItem>
</file>

<file path=customXml/itemProps2.xml><?xml version="1.0" encoding="utf-8"?>
<ds:datastoreItem xmlns:ds="http://schemas.openxmlformats.org/officeDocument/2006/customXml" ds:itemID="{E7DB1C3C-97C9-48FC-9C87-30A05A3285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3120b59-b3cf-4bfd-98de-ca726cd69bc5"/>
    <ds:schemaRef ds:uri="188b736e-9238-4162-bedc-7051efe13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ADEA152-CBD1-410C-BA88-C49B37DA4B52}">
  <ds:schemaRefs>
    <ds:schemaRef ds:uri="http://purl.org/dc/dcmityp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188b736e-9238-4162-bedc-7051efe1316c"/>
    <ds:schemaRef ds:uri="73120b59-b3cf-4bfd-98de-ca726cd69bc5"/>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8310</TotalTime>
  <Words>1193</Words>
  <Application>Microsoft Office PowerPoint</Application>
  <PresentationFormat>Widescreen</PresentationFormat>
  <Paragraphs>131</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Aptos</vt:lpstr>
      <vt:lpstr>Aptos Display</vt:lpstr>
      <vt:lpstr>Arial</vt:lpstr>
      <vt:lpstr>Calibri</vt:lpstr>
      <vt:lpstr>Times New Roman</vt:lpstr>
      <vt:lpstr>Θέμα του Office</vt:lpstr>
      <vt:lpstr>PowerPoint Presentation</vt:lpstr>
      <vt:lpstr>PowerPoint Presentation</vt:lpstr>
      <vt:lpstr>PowerPoint Presentation</vt:lpstr>
      <vt:lpstr>PowerPoint Presentation</vt:lpstr>
      <vt:lpstr>Curriculum Theme (or focus area) </vt:lpstr>
      <vt:lpstr>Duration</vt:lpstr>
      <vt:lpstr>Implementation Timeline</vt:lpstr>
      <vt:lpstr>Vision (objective)</vt:lpstr>
      <vt:lpstr>Strategic goals</vt:lpstr>
      <vt:lpstr>Pedagogical Aims (Key Learning Outcomes?)</vt:lpstr>
      <vt:lpstr>Curriculum Integration Plan </vt:lpstr>
      <vt:lpstr>Pedagogy and Learning </vt:lpstr>
      <vt:lpstr>Institute Environment, Culture and Institutional Policies</vt:lpstr>
      <vt:lpstr>Community and Stakeholders engagement</vt:lpstr>
      <vt:lpstr>Monitoring and Reflection (rather than Assessment and Evaluation)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Karolina Machsmidi</dc:creator>
  <cp:lastModifiedBy>Konstantinos Korfiatis</cp:lastModifiedBy>
  <cp:revision>3</cp:revision>
  <dcterms:created xsi:type="dcterms:W3CDTF">2025-05-29T14:42:12Z</dcterms:created>
  <dcterms:modified xsi:type="dcterms:W3CDTF">2025-08-16T15:23:38Z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0x010100A3861A30362AA64D9CB15027FC9A27F3</vt:lpwstr>
  </property>
</Properties>
</file>